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61" r:id="rId3"/>
    <p:sldId id="262" r:id="rId4"/>
    <p:sldId id="263" r:id="rId5"/>
    <p:sldId id="264" r:id="rId6"/>
    <p:sldId id="265" r:id="rId7"/>
    <p:sldId id="258" r:id="rId8"/>
    <p:sldId id="266" r:id="rId9"/>
    <p:sldId id="267" r:id="rId10"/>
  </p:sldIdLst>
  <p:sldSz cx="12192000" cy="6858000"/>
  <p:notesSz cx="6858000" cy="9144000"/>
  <p:embeddedFontLst>
    <p:embeddedFont>
      <p:font typeface="Arial Black" panose="020B0A04020102020204" pitchFamily="34" charset="0"/>
      <p:bold r:id="rId12"/>
    </p:embeddedFont>
    <p:embeddedFont>
      <p:font typeface="Century Gothic" panose="020B0502020202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gaqZTynkB+UCkx91iczQnAwDIw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816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5545" autoAdjust="0"/>
  </p:normalViewPr>
  <p:slideViewPr>
    <p:cSldViewPr snapToGrid="0">
      <p:cViewPr varScale="1">
        <p:scale>
          <a:sx n="83" d="100"/>
          <a:sy n="83" d="100"/>
        </p:scale>
        <p:origin x="1638"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customschemas.google.com/relationships/presentationmetadata" Target="metadata"/><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95293F-E673-40C8-BD3E-6CC5A256CD4E}" type="doc">
      <dgm:prSet loTypeId="urn:microsoft.com/office/officeart/2005/8/layout/list1" loCatId="list" qsTypeId="urn:microsoft.com/office/officeart/2005/8/quickstyle/simple1#31" qsCatId="simple" csTypeId="urn:microsoft.com/office/officeart/2005/8/colors/colorful1#2" csCatId="colorful" phldr="1"/>
      <dgm:spPr/>
      <dgm:t>
        <a:bodyPr/>
        <a:lstStyle/>
        <a:p>
          <a:endParaRPr lang="el-GR"/>
        </a:p>
      </dgm:t>
    </dgm:pt>
    <dgm:pt modelId="{50C7A414-E867-4BA3-B30C-761E7397030F}">
      <dgm:prSet phldrT="[Κείμενο]"/>
      <dgm:spPr/>
      <dgm:t>
        <a:bodyPr/>
        <a:lstStyle/>
        <a:p>
          <a:r>
            <a:rPr lang="el-GR" dirty="0">
              <a:solidFill>
                <a:schemeClr val="tx1"/>
              </a:solidFill>
            </a:rPr>
            <a:t>Μαθησιακή πρόσβαση</a:t>
          </a:r>
          <a:r>
            <a:rPr lang="en-GB" dirty="0">
              <a:solidFill>
                <a:schemeClr val="tx1"/>
              </a:solidFill>
            </a:rPr>
            <a:t> </a:t>
          </a:r>
          <a:endParaRPr lang="el-GR" dirty="0">
            <a:solidFill>
              <a:schemeClr val="tx1"/>
            </a:solidFill>
          </a:endParaRPr>
        </a:p>
      </dgm:t>
      <dgm:extLst>
        <a:ext uri="{E40237B7-FDA0-4F09-8148-C483321AD2D9}">
          <dgm14:cNvPr xmlns:dgm14="http://schemas.microsoft.com/office/drawing/2010/diagram" id="0" name="" descr="Σχήμα με μορφή λίστας που περιλαμβλανει: Μαθησιακή πρόσβαση &#10;Πρόσβαση στο χώρο&#10;Ηλεκτρονική προσβασιμότητα&#10;Κοινωνική πρόσβαση&#10;"/>
        </a:ext>
      </dgm:extLst>
    </dgm:pt>
    <dgm:pt modelId="{72FCE1D9-30FA-435C-8FDF-DE1653BBEDF9}" type="parTrans" cxnId="{F5A49C27-5F2E-4C28-903E-D141DFEE2E62}">
      <dgm:prSet/>
      <dgm:spPr/>
      <dgm:t>
        <a:bodyPr/>
        <a:lstStyle/>
        <a:p>
          <a:endParaRPr lang="el-GR">
            <a:solidFill>
              <a:schemeClr val="tx1"/>
            </a:solidFill>
          </a:endParaRPr>
        </a:p>
      </dgm:t>
    </dgm:pt>
    <dgm:pt modelId="{C1E2FE3F-4180-4E02-9174-289E35334C0A}" type="sibTrans" cxnId="{F5A49C27-5F2E-4C28-903E-D141DFEE2E62}">
      <dgm:prSet/>
      <dgm:spPr/>
      <dgm:t>
        <a:bodyPr/>
        <a:lstStyle/>
        <a:p>
          <a:endParaRPr lang="el-GR">
            <a:solidFill>
              <a:schemeClr val="tx1"/>
            </a:solidFill>
          </a:endParaRPr>
        </a:p>
      </dgm:t>
    </dgm:pt>
    <dgm:pt modelId="{D658CD37-F87F-4F7C-B9FB-B9EC0F0896AE}">
      <dgm:prSet phldrT="[Κείμενο]"/>
      <dgm:spPr/>
      <dgm:t>
        <a:bodyPr/>
        <a:lstStyle/>
        <a:p>
          <a:r>
            <a:rPr lang="el-GR" dirty="0">
              <a:solidFill>
                <a:schemeClr val="tx1"/>
              </a:solidFill>
            </a:rPr>
            <a:t>Πρόσβαση στο χώρο</a:t>
          </a:r>
        </a:p>
      </dgm:t>
      <dgm:extLst>
        <a:ext uri="{E40237B7-FDA0-4F09-8148-C483321AD2D9}">
          <dgm14:cNvPr xmlns:dgm14="http://schemas.microsoft.com/office/drawing/2010/diagram" id="0" name="" descr="Σχήμα με μορφή λίστας που περιλαμβλανει: Μαθησιακή πρόσβαση &#10;Πρόσβαση στο χώρο&#10;Ηλεκτρονική προσβασιμότητα&#10;Κοινωνική πρόσβαση&#10;"/>
        </a:ext>
      </dgm:extLst>
    </dgm:pt>
    <dgm:pt modelId="{B40A11AD-82EB-457A-BC48-3E47301CD2CF}" type="parTrans" cxnId="{FDB9AC4B-697C-43B0-9D0A-891201985738}">
      <dgm:prSet/>
      <dgm:spPr/>
      <dgm:t>
        <a:bodyPr/>
        <a:lstStyle/>
        <a:p>
          <a:endParaRPr lang="el-GR">
            <a:solidFill>
              <a:schemeClr val="tx1"/>
            </a:solidFill>
          </a:endParaRPr>
        </a:p>
      </dgm:t>
    </dgm:pt>
    <dgm:pt modelId="{2771D1F6-E5D1-4209-8641-66EBF6D19311}" type="sibTrans" cxnId="{FDB9AC4B-697C-43B0-9D0A-891201985738}">
      <dgm:prSet/>
      <dgm:spPr/>
      <dgm:t>
        <a:bodyPr/>
        <a:lstStyle/>
        <a:p>
          <a:endParaRPr lang="el-GR">
            <a:solidFill>
              <a:schemeClr val="tx1"/>
            </a:solidFill>
          </a:endParaRPr>
        </a:p>
      </dgm:t>
    </dgm:pt>
    <dgm:pt modelId="{EEED2E60-FD9E-4D30-B566-7A88A5A94ACE}">
      <dgm:prSet/>
      <dgm:spPr/>
      <dgm:t>
        <a:bodyPr/>
        <a:lstStyle/>
        <a:p>
          <a:r>
            <a:rPr lang="el-GR" dirty="0">
              <a:solidFill>
                <a:schemeClr val="tx1"/>
              </a:solidFill>
            </a:rPr>
            <a:t>Ηλεκτρονική πρόσβαση</a:t>
          </a:r>
        </a:p>
      </dgm:t>
      <dgm:extLst>
        <a:ext uri="{E40237B7-FDA0-4F09-8148-C483321AD2D9}">
          <dgm14:cNvPr xmlns:dgm14="http://schemas.microsoft.com/office/drawing/2010/diagram" id="0" name="" descr="Σχήμα με μορφή λίστας που περιλαμβλανει: Μαθησιακή πρόσβαση &#10;Πρόσβαση στο χώρο&#10;Ηλεκτρονική προσβασιμότητα&#10;Κοινωνική πρόσβαση&#10;"/>
        </a:ext>
      </dgm:extLst>
    </dgm:pt>
    <dgm:pt modelId="{92B1C765-962C-488A-8D16-0B62F19C4DCD}" type="parTrans" cxnId="{C59D9667-683A-4C4D-AA2E-2A462A32126D}">
      <dgm:prSet/>
      <dgm:spPr/>
      <dgm:t>
        <a:bodyPr/>
        <a:lstStyle/>
        <a:p>
          <a:endParaRPr lang="el-GR">
            <a:solidFill>
              <a:schemeClr val="tx1"/>
            </a:solidFill>
          </a:endParaRPr>
        </a:p>
      </dgm:t>
    </dgm:pt>
    <dgm:pt modelId="{A20C8B3A-205E-42A5-9A0E-5CBE3F3A516E}" type="sibTrans" cxnId="{C59D9667-683A-4C4D-AA2E-2A462A32126D}">
      <dgm:prSet/>
      <dgm:spPr/>
      <dgm:t>
        <a:bodyPr/>
        <a:lstStyle/>
        <a:p>
          <a:endParaRPr lang="el-GR">
            <a:solidFill>
              <a:schemeClr val="tx1"/>
            </a:solidFill>
          </a:endParaRPr>
        </a:p>
      </dgm:t>
    </dgm:pt>
    <dgm:pt modelId="{59CD943E-B498-42EA-8345-EB8605B7C417}">
      <dgm:prSet/>
      <dgm:spPr/>
      <dgm:t>
        <a:bodyPr/>
        <a:lstStyle/>
        <a:p>
          <a:r>
            <a:rPr lang="el-GR" dirty="0">
              <a:solidFill>
                <a:schemeClr val="tx1"/>
              </a:solidFill>
            </a:rPr>
            <a:t>Κοινωνική πρόσβαση</a:t>
          </a:r>
        </a:p>
      </dgm:t>
      <dgm:extLst>
        <a:ext uri="{E40237B7-FDA0-4F09-8148-C483321AD2D9}">
          <dgm14:cNvPr xmlns:dgm14="http://schemas.microsoft.com/office/drawing/2010/diagram" id="0" name="" descr="Σχήμα με μορφή λίστας που περιλαμβλανει: Μαθησιακή πρόσβαση &#10;Πρόσβαση στο χώρο&#10;Ηλεκτρονική προσβασιμότητα&#10;Κοινωνική πρόσβαση&#10;"/>
        </a:ext>
      </dgm:extLst>
    </dgm:pt>
    <dgm:pt modelId="{17B237E3-D91A-4B42-B0C0-F3A17252CDDE}" type="parTrans" cxnId="{21B20D1F-7F08-4663-97EE-96780E80B4DA}">
      <dgm:prSet/>
      <dgm:spPr/>
      <dgm:t>
        <a:bodyPr/>
        <a:lstStyle/>
        <a:p>
          <a:endParaRPr lang="el-GR"/>
        </a:p>
      </dgm:t>
    </dgm:pt>
    <dgm:pt modelId="{22F1DC9F-5CF7-447C-86EF-191887E8BA08}" type="sibTrans" cxnId="{21B20D1F-7F08-4663-97EE-96780E80B4DA}">
      <dgm:prSet/>
      <dgm:spPr/>
      <dgm:t>
        <a:bodyPr/>
        <a:lstStyle/>
        <a:p>
          <a:endParaRPr lang="el-GR"/>
        </a:p>
      </dgm:t>
    </dgm:pt>
    <dgm:pt modelId="{10E16138-1FCC-4EF4-95ED-9E31941CE9F5}" type="pres">
      <dgm:prSet presAssocID="{0E95293F-E673-40C8-BD3E-6CC5A256CD4E}" presName="linear" presStyleCnt="0">
        <dgm:presLayoutVars>
          <dgm:dir/>
          <dgm:animLvl val="lvl"/>
          <dgm:resizeHandles val="exact"/>
        </dgm:presLayoutVars>
      </dgm:prSet>
      <dgm:spPr/>
    </dgm:pt>
    <dgm:pt modelId="{09F0BD3F-D86C-4297-B189-8E8DC0792ABE}" type="pres">
      <dgm:prSet presAssocID="{50C7A414-E867-4BA3-B30C-761E7397030F}" presName="parentLin" presStyleCnt="0"/>
      <dgm:spPr/>
    </dgm:pt>
    <dgm:pt modelId="{BDA8B1D2-DA15-4CFE-8E08-47ED0F4BB174}" type="pres">
      <dgm:prSet presAssocID="{50C7A414-E867-4BA3-B30C-761E7397030F}" presName="parentLeftMargin" presStyleLbl="node1" presStyleIdx="0" presStyleCnt="4"/>
      <dgm:spPr/>
    </dgm:pt>
    <dgm:pt modelId="{BC90511B-C9AC-493E-8139-CCCC6D840E8E}" type="pres">
      <dgm:prSet presAssocID="{50C7A414-E867-4BA3-B30C-761E7397030F}" presName="parentText" presStyleLbl="node1" presStyleIdx="0" presStyleCnt="4">
        <dgm:presLayoutVars>
          <dgm:chMax val="0"/>
          <dgm:bulletEnabled val="1"/>
        </dgm:presLayoutVars>
      </dgm:prSet>
      <dgm:spPr/>
    </dgm:pt>
    <dgm:pt modelId="{DF062C3C-27A8-4EC2-B6DC-C3731100C410}" type="pres">
      <dgm:prSet presAssocID="{50C7A414-E867-4BA3-B30C-761E7397030F}" presName="negativeSpace" presStyleCnt="0"/>
      <dgm:spPr/>
    </dgm:pt>
    <dgm:pt modelId="{ADD04F5E-2DEF-4114-90EE-B487B5B9884A}" type="pres">
      <dgm:prSet presAssocID="{50C7A414-E867-4BA3-B30C-761E7397030F}" presName="childText" presStyleLbl="conFgAcc1" presStyleIdx="0" presStyleCnt="4">
        <dgm:presLayoutVars>
          <dgm:bulletEnabled val="1"/>
        </dgm:presLayoutVars>
      </dgm:prSet>
      <dgm:spPr/>
    </dgm:pt>
    <dgm:pt modelId="{29FA1AAB-97AC-4C80-AB73-D14C89DDA5A9}" type="pres">
      <dgm:prSet presAssocID="{C1E2FE3F-4180-4E02-9174-289E35334C0A}" presName="spaceBetweenRectangles" presStyleCnt="0"/>
      <dgm:spPr/>
    </dgm:pt>
    <dgm:pt modelId="{DE52FACB-DA45-4E70-9E75-D8D2AEA397F7}" type="pres">
      <dgm:prSet presAssocID="{D658CD37-F87F-4F7C-B9FB-B9EC0F0896AE}" presName="parentLin" presStyleCnt="0"/>
      <dgm:spPr/>
    </dgm:pt>
    <dgm:pt modelId="{D24D86DE-0469-4DBF-A7AE-28C271F5C0C4}" type="pres">
      <dgm:prSet presAssocID="{D658CD37-F87F-4F7C-B9FB-B9EC0F0896AE}" presName="parentLeftMargin" presStyleLbl="node1" presStyleIdx="0" presStyleCnt="4"/>
      <dgm:spPr/>
    </dgm:pt>
    <dgm:pt modelId="{0C935A14-B347-40B4-AF0A-E94119428EE0}" type="pres">
      <dgm:prSet presAssocID="{D658CD37-F87F-4F7C-B9FB-B9EC0F0896AE}" presName="parentText" presStyleLbl="node1" presStyleIdx="1" presStyleCnt="4">
        <dgm:presLayoutVars>
          <dgm:chMax val="0"/>
          <dgm:bulletEnabled val="1"/>
        </dgm:presLayoutVars>
      </dgm:prSet>
      <dgm:spPr/>
    </dgm:pt>
    <dgm:pt modelId="{57B3A295-7263-493C-BD89-B15906B08E9C}" type="pres">
      <dgm:prSet presAssocID="{D658CD37-F87F-4F7C-B9FB-B9EC0F0896AE}" presName="negativeSpace" presStyleCnt="0"/>
      <dgm:spPr/>
    </dgm:pt>
    <dgm:pt modelId="{CE1EA3CD-6914-4C01-8DD4-DF79B70ACE44}" type="pres">
      <dgm:prSet presAssocID="{D658CD37-F87F-4F7C-B9FB-B9EC0F0896AE}" presName="childText" presStyleLbl="conFgAcc1" presStyleIdx="1" presStyleCnt="4">
        <dgm:presLayoutVars>
          <dgm:bulletEnabled val="1"/>
        </dgm:presLayoutVars>
      </dgm:prSet>
      <dgm:spPr/>
    </dgm:pt>
    <dgm:pt modelId="{79FE5D5B-C7A3-40B0-A358-6546A112C3D1}" type="pres">
      <dgm:prSet presAssocID="{2771D1F6-E5D1-4209-8641-66EBF6D19311}" presName="spaceBetweenRectangles" presStyleCnt="0"/>
      <dgm:spPr/>
    </dgm:pt>
    <dgm:pt modelId="{5B071474-93EB-46C1-A07C-8CD8601037D5}" type="pres">
      <dgm:prSet presAssocID="{EEED2E60-FD9E-4D30-B566-7A88A5A94ACE}" presName="parentLin" presStyleCnt="0"/>
      <dgm:spPr/>
    </dgm:pt>
    <dgm:pt modelId="{EE38582F-FAFE-442B-9999-D2627F98E318}" type="pres">
      <dgm:prSet presAssocID="{EEED2E60-FD9E-4D30-B566-7A88A5A94ACE}" presName="parentLeftMargin" presStyleLbl="node1" presStyleIdx="1" presStyleCnt="4"/>
      <dgm:spPr/>
    </dgm:pt>
    <dgm:pt modelId="{62208037-2C3B-42B9-AED4-9D0214310C14}" type="pres">
      <dgm:prSet presAssocID="{EEED2E60-FD9E-4D30-B566-7A88A5A94ACE}" presName="parentText" presStyleLbl="node1" presStyleIdx="2" presStyleCnt="4">
        <dgm:presLayoutVars>
          <dgm:chMax val="0"/>
          <dgm:bulletEnabled val="1"/>
        </dgm:presLayoutVars>
      </dgm:prSet>
      <dgm:spPr/>
    </dgm:pt>
    <dgm:pt modelId="{CBC41B24-3C27-462E-B48B-4B917F0D9ABF}" type="pres">
      <dgm:prSet presAssocID="{EEED2E60-FD9E-4D30-B566-7A88A5A94ACE}" presName="negativeSpace" presStyleCnt="0"/>
      <dgm:spPr/>
    </dgm:pt>
    <dgm:pt modelId="{1D368328-3114-4563-BE10-DA0693960854}" type="pres">
      <dgm:prSet presAssocID="{EEED2E60-FD9E-4D30-B566-7A88A5A94ACE}" presName="childText" presStyleLbl="conFgAcc1" presStyleIdx="2" presStyleCnt="4">
        <dgm:presLayoutVars>
          <dgm:bulletEnabled val="1"/>
        </dgm:presLayoutVars>
      </dgm:prSet>
      <dgm:spPr/>
    </dgm:pt>
    <dgm:pt modelId="{32DB2A84-6B8D-4E84-B8AE-5C7B3324E1E4}" type="pres">
      <dgm:prSet presAssocID="{A20C8B3A-205E-42A5-9A0E-5CBE3F3A516E}" presName="spaceBetweenRectangles" presStyleCnt="0"/>
      <dgm:spPr/>
    </dgm:pt>
    <dgm:pt modelId="{797C9BFE-B98B-4758-9369-F613FA2DE255}" type="pres">
      <dgm:prSet presAssocID="{59CD943E-B498-42EA-8345-EB8605B7C417}" presName="parentLin" presStyleCnt="0"/>
      <dgm:spPr/>
    </dgm:pt>
    <dgm:pt modelId="{CDFC81C4-F962-4420-BCDB-6ABCB5C6849F}" type="pres">
      <dgm:prSet presAssocID="{59CD943E-B498-42EA-8345-EB8605B7C417}" presName="parentLeftMargin" presStyleLbl="node1" presStyleIdx="2" presStyleCnt="4"/>
      <dgm:spPr/>
    </dgm:pt>
    <dgm:pt modelId="{3968A281-2CD4-4865-A022-0C90E6A2F34B}" type="pres">
      <dgm:prSet presAssocID="{59CD943E-B498-42EA-8345-EB8605B7C417}" presName="parentText" presStyleLbl="node1" presStyleIdx="3" presStyleCnt="4">
        <dgm:presLayoutVars>
          <dgm:chMax val="0"/>
          <dgm:bulletEnabled val="1"/>
        </dgm:presLayoutVars>
      </dgm:prSet>
      <dgm:spPr/>
    </dgm:pt>
    <dgm:pt modelId="{B14732A6-38E6-4D74-B709-B09831538FE9}" type="pres">
      <dgm:prSet presAssocID="{59CD943E-B498-42EA-8345-EB8605B7C417}" presName="negativeSpace" presStyleCnt="0"/>
      <dgm:spPr/>
    </dgm:pt>
    <dgm:pt modelId="{38063EDA-F111-4E51-B246-8C14974A5B3E}" type="pres">
      <dgm:prSet presAssocID="{59CD943E-B498-42EA-8345-EB8605B7C417}" presName="childText" presStyleLbl="conFgAcc1" presStyleIdx="3" presStyleCnt="4">
        <dgm:presLayoutVars>
          <dgm:bulletEnabled val="1"/>
        </dgm:presLayoutVars>
      </dgm:prSet>
      <dgm:spPr/>
    </dgm:pt>
  </dgm:ptLst>
  <dgm:cxnLst>
    <dgm:cxn modelId="{6429A514-392C-42E3-BB6F-136316E772C1}" type="presOf" srcId="{EEED2E60-FD9E-4D30-B566-7A88A5A94ACE}" destId="{62208037-2C3B-42B9-AED4-9D0214310C14}" srcOrd="1" destOrd="0" presId="urn:microsoft.com/office/officeart/2005/8/layout/list1"/>
    <dgm:cxn modelId="{21B20D1F-7F08-4663-97EE-96780E80B4DA}" srcId="{0E95293F-E673-40C8-BD3E-6CC5A256CD4E}" destId="{59CD943E-B498-42EA-8345-EB8605B7C417}" srcOrd="3" destOrd="0" parTransId="{17B237E3-D91A-4B42-B0C0-F3A17252CDDE}" sibTransId="{22F1DC9F-5CF7-447C-86EF-191887E8BA08}"/>
    <dgm:cxn modelId="{F5A49C27-5F2E-4C28-903E-D141DFEE2E62}" srcId="{0E95293F-E673-40C8-BD3E-6CC5A256CD4E}" destId="{50C7A414-E867-4BA3-B30C-761E7397030F}" srcOrd="0" destOrd="0" parTransId="{72FCE1D9-30FA-435C-8FDF-DE1653BBEDF9}" sibTransId="{C1E2FE3F-4180-4E02-9174-289E35334C0A}"/>
    <dgm:cxn modelId="{C59D9667-683A-4C4D-AA2E-2A462A32126D}" srcId="{0E95293F-E673-40C8-BD3E-6CC5A256CD4E}" destId="{EEED2E60-FD9E-4D30-B566-7A88A5A94ACE}" srcOrd="2" destOrd="0" parTransId="{92B1C765-962C-488A-8D16-0B62F19C4DCD}" sibTransId="{A20C8B3A-205E-42A5-9A0E-5CBE3F3A516E}"/>
    <dgm:cxn modelId="{02F05268-1CBD-4E7C-A512-A5F256C8D6F2}" type="presOf" srcId="{0E95293F-E673-40C8-BD3E-6CC5A256CD4E}" destId="{10E16138-1FCC-4EF4-95ED-9E31941CE9F5}" srcOrd="0" destOrd="0" presId="urn:microsoft.com/office/officeart/2005/8/layout/list1"/>
    <dgm:cxn modelId="{FDB9AC4B-697C-43B0-9D0A-891201985738}" srcId="{0E95293F-E673-40C8-BD3E-6CC5A256CD4E}" destId="{D658CD37-F87F-4F7C-B9FB-B9EC0F0896AE}" srcOrd="1" destOrd="0" parTransId="{B40A11AD-82EB-457A-BC48-3E47301CD2CF}" sibTransId="{2771D1F6-E5D1-4209-8641-66EBF6D19311}"/>
    <dgm:cxn modelId="{DE4D1281-DEDC-423D-A603-2A6749A1A4DE}" type="presOf" srcId="{D658CD37-F87F-4F7C-B9FB-B9EC0F0896AE}" destId="{D24D86DE-0469-4DBF-A7AE-28C271F5C0C4}" srcOrd="0" destOrd="0" presId="urn:microsoft.com/office/officeart/2005/8/layout/list1"/>
    <dgm:cxn modelId="{EC44108A-EEC5-4BB6-8639-B28CB114A5CE}" type="presOf" srcId="{59CD943E-B498-42EA-8345-EB8605B7C417}" destId="{CDFC81C4-F962-4420-BCDB-6ABCB5C6849F}" srcOrd="0" destOrd="0" presId="urn:microsoft.com/office/officeart/2005/8/layout/list1"/>
    <dgm:cxn modelId="{6C5A2A8B-A019-4E25-8864-80CB149224D8}" type="presOf" srcId="{50C7A414-E867-4BA3-B30C-761E7397030F}" destId="{BDA8B1D2-DA15-4CFE-8E08-47ED0F4BB174}" srcOrd="0" destOrd="0" presId="urn:microsoft.com/office/officeart/2005/8/layout/list1"/>
    <dgm:cxn modelId="{66A0868B-22F6-4019-A24D-9C7B0B8FB7D6}" type="presOf" srcId="{59CD943E-B498-42EA-8345-EB8605B7C417}" destId="{3968A281-2CD4-4865-A022-0C90E6A2F34B}" srcOrd="1" destOrd="0" presId="urn:microsoft.com/office/officeart/2005/8/layout/list1"/>
    <dgm:cxn modelId="{875C49C0-690A-4F1F-8D90-E85BBB4EFFEF}" type="presOf" srcId="{EEED2E60-FD9E-4D30-B566-7A88A5A94ACE}" destId="{EE38582F-FAFE-442B-9999-D2627F98E318}" srcOrd="0" destOrd="0" presId="urn:microsoft.com/office/officeart/2005/8/layout/list1"/>
    <dgm:cxn modelId="{507C77E8-5872-4769-9848-E157C0BAD521}" type="presOf" srcId="{D658CD37-F87F-4F7C-B9FB-B9EC0F0896AE}" destId="{0C935A14-B347-40B4-AF0A-E94119428EE0}" srcOrd="1" destOrd="0" presId="urn:microsoft.com/office/officeart/2005/8/layout/list1"/>
    <dgm:cxn modelId="{0A52B7EB-435F-43C9-B41E-B0394797C36B}" type="presOf" srcId="{50C7A414-E867-4BA3-B30C-761E7397030F}" destId="{BC90511B-C9AC-493E-8139-CCCC6D840E8E}" srcOrd="1" destOrd="0" presId="urn:microsoft.com/office/officeart/2005/8/layout/list1"/>
    <dgm:cxn modelId="{2FA6EABB-B370-41F6-96EA-EEB59920C086}" type="presParOf" srcId="{10E16138-1FCC-4EF4-95ED-9E31941CE9F5}" destId="{09F0BD3F-D86C-4297-B189-8E8DC0792ABE}" srcOrd="0" destOrd="0" presId="urn:microsoft.com/office/officeart/2005/8/layout/list1"/>
    <dgm:cxn modelId="{7772CCB1-7792-4FD6-9469-D4ECFA1D775F}" type="presParOf" srcId="{09F0BD3F-D86C-4297-B189-8E8DC0792ABE}" destId="{BDA8B1D2-DA15-4CFE-8E08-47ED0F4BB174}" srcOrd="0" destOrd="0" presId="urn:microsoft.com/office/officeart/2005/8/layout/list1"/>
    <dgm:cxn modelId="{80F1A409-6594-45B8-B745-8865A3DC2E20}" type="presParOf" srcId="{09F0BD3F-D86C-4297-B189-8E8DC0792ABE}" destId="{BC90511B-C9AC-493E-8139-CCCC6D840E8E}" srcOrd="1" destOrd="0" presId="urn:microsoft.com/office/officeart/2005/8/layout/list1"/>
    <dgm:cxn modelId="{33978296-533B-45A7-BF91-D3D1E25E94AC}" type="presParOf" srcId="{10E16138-1FCC-4EF4-95ED-9E31941CE9F5}" destId="{DF062C3C-27A8-4EC2-B6DC-C3731100C410}" srcOrd="1" destOrd="0" presId="urn:microsoft.com/office/officeart/2005/8/layout/list1"/>
    <dgm:cxn modelId="{42FD4A36-790E-413C-91C8-D241598832C9}" type="presParOf" srcId="{10E16138-1FCC-4EF4-95ED-9E31941CE9F5}" destId="{ADD04F5E-2DEF-4114-90EE-B487B5B9884A}" srcOrd="2" destOrd="0" presId="urn:microsoft.com/office/officeart/2005/8/layout/list1"/>
    <dgm:cxn modelId="{AF0447C7-897D-4566-A47E-A25DE9659124}" type="presParOf" srcId="{10E16138-1FCC-4EF4-95ED-9E31941CE9F5}" destId="{29FA1AAB-97AC-4C80-AB73-D14C89DDA5A9}" srcOrd="3" destOrd="0" presId="urn:microsoft.com/office/officeart/2005/8/layout/list1"/>
    <dgm:cxn modelId="{438E2242-A8E2-449D-955E-DC342F5CCA68}" type="presParOf" srcId="{10E16138-1FCC-4EF4-95ED-9E31941CE9F5}" destId="{DE52FACB-DA45-4E70-9E75-D8D2AEA397F7}" srcOrd="4" destOrd="0" presId="urn:microsoft.com/office/officeart/2005/8/layout/list1"/>
    <dgm:cxn modelId="{2CF08091-AFF2-43A5-ABE7-5C5598B34FC4}" type="presParOf" srcId="{DE52FACB-DA45-4E70-9E75-D8D2AEA397F7}" destId="{D24D86DE-0469-4DBF-A7AE-28C271F5C0C4}" srcOrd="0" destOrd="0" presId="urn:microsoft.com/office/officeart/2005/8/layout/list1"/>
    <dgm:cxn modelId="{C6A32D01-4D90-49D9-89C8-04C680FD3682}" type="presParOf" srcId="{DE52FACB-DA45-4E70-9E75-D8D2AEA397F7}" destId="{0C935A14-B347-40B4-AF0A-E94119428EE0}" srcOrd="1" destOrd="0" presId="urn:microsoft.com/office/officeart/2005/8/layout/list1"/>
    <dgm:cxn modelId="{188CF25C-ECE9-4C56-97EC-D5964010F4F6}" type="presParOf" srcId="{10E16138-1FCC-4EF4-95ED-9E31941CE9F5}" destId="{57B3A295-7263-493C-BD89-B15906B08E9C}" srcOrd="5" destOrd="0" presId="urn:microsoft.com/office/officeart/2005/8/layout/list1"/>
    <dgm:cxn modelId="{B7F94B32-EE5E-4EEB-B180-58B3744A63F3}" type="presParOf" srcId="{10E16138-1FCC-4EF4-95ED-9E31941CE9F5}" destId="{CE1EA3CD-6914-4C01-8DD4-DF79B70ACE44}" srcOrd="6" destOrd="0" presId="urn:microsoft.com/office/officeart/2005/8/layout/list1"/>
    <dgm:cxn modelId="{0B03CA6B-A2F1-406C-9C4F-EEB584B5068A}" type="presParOf" srcId="{10E16138-1FCC-4EF4-95ED-9E31941CE9F5}" destId="{79FE5D5B-C7A3-40B0-A358-6546A112C3D1}" srcOrd="7" destOrd="0" presId="urn:microsoft.com/office/officeart/2005/8/layout/list1"/>
    <dgm:cxn modelId="{700FC865-8750-40D8-AF80-4D264F2296F5}" type="presParOf" srcId="{10E16138-1FCC-4EF4-95ED-9E31941CE9F5}" destId="{5B071474-93EB-46C1-A07C-8CD8601037D5}" srcOrd="8" destOrd="0" presId="urn:microsoft.com/office/officeart/2005/8/layout/list1"/>
    <dgm:cxn modelId="{1101988D-A802-4865-84F3-A5B5AD507574}" type="presParOf" srcId="{5B071474-93EB-46C1-A07C-8CD8601037D5}" destId="{EE38582F-FAFE-442B-9999-D2627F98E318}" srcOrd="0" destOrd="0" presId="urn:microsoft.com/office/officeart/2005/8/layout/list1"/>
    <dgm:cxn modelId="{21E5544A-FA69-49B0-9F2B-491DD640E8CE}" type="presParOf" srcId="{5B071474-93EB-46C1-A07C-8CD8601037D5}" destId="{62208037-2C3B-42B9-AED4-9D0214310C14}" srcOrd="1" destOrd="0" presId="urn:microsoft.com/office/officeart/2005/8/layout/list1"/>
    <dgm:cxn modelId="{594E51EF-3D6E-4995-A49A-84D66B8CF40E}" type="presParOf" srcId="{10E16138-1FCC-4EF4-95ED-9E31941CE9F5}" destId="{CBC41B24-3C27-462E-B48B-4B917F0D9ABF}" srcOrd="9" destOrd="0" presId="urn:microsoft.com/office/officeart/2005/8/layout/list1"/>
    <dgm:cxn modelId="{E436DF7B-5F05-4CD5-851F-776C6D0226BF}" type="presParOf" srcId="{10E16138-1FCC-4EF4-95ED-9E31941CE9F5}" destId="{1D368328-3114-4563-BE10-DA0693960854}" srcOrd="10" destOrd="0" presId="urn:microsoft.com/office/officeart/2005/8/layout/list1"/>
    <dgm:cxn modelId="{5959803E-81E4-42F5-B362-6B9606CD9FAA}" type="presParOf" srcId="{10E16138-1FCC-4EF4-95ED-9E31941CE9F5}" destId="{32DB2A84-6B8D-4E84-B8AE-5C7B3324E1E4}" srcOrd="11" destOrd="0" presId="urn:microsoft.com/office/officeart/2005/8/layout/list1"/>
    <dgm:cxn modelId="{E6C09679-2FDB-40DE-BEE6-FBACDC07B99B}" type="presParOf" srcId="{10E16138-1FCC-4EF4-95ED-9E31941CE9F5}" destId="{797C9BFE-B98B-4758-9369-F613FA2DE255}" srcOrd="12" destOrd="0" presId="urn:microsoft.com/office/officeart/2005/8/layout/list1"/>
    <dgm:cxn modelId="{CD03567B-488F-4D18-A217-4FF0FE026639}" type="presParOf" srcId="{797C9BFE-B98B-4758-9369-F613FA2DE255}" destId="{CDFC81C4-F962-4420-BCDB-6ABCB5C6849F}" srcOrd="0" destOrd="0" presId="urn:microsoft.com/office/officeart/2005/8/layout/list1"/>
    <dgm:cxn modelId="{AFEE57C8-5341-4B36-B4C4-833B2CCEE419}" type="presParOf" srcId="{797C9BFE-B98B-4758-9369-F613FA2DE255}" destId="{3968A281-2CD4-4865-A022-0C90E6A2F34B}" srcOrd="1" destOrd="0" presId="urn:microsoft.com/office/officeart/2005/8/layout/list1"/>
    <dgm:cxn modelId="{A8AF743F-4A16-43BD-8CC9-2C4A7B45D9D0}" type="presParOf" srcId="{10E16138-1FCC-4EF4-95ED-9E31941CE9F5}" destId="{B14732A6-38E6-4D74-B709-B09831538FE9}" srcOrd="13" destOrd="0" presId="urn:microsoft.com/office/officeart/2005/8/layout/list1"/>
    <dgm:cxn modelId="{8655CBF1-66FB-4306-8EB8-DE158031F031}" type="presParOf" srcId="{10E16138-1FCC-4EF4-95ED-9E31941CE9F5}" destId="{38063EDA-F111-4E51-B246-8C14974A5B3E}"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04F5E-2DEF-4114-90EE-B487B5B9884A}">
      <dsp:nvSpPr>
        <dsp:cNvPr id="0" name=""/>
        <dsp:cNvSpPr/>
      </dsp:nvSpPr>
      <dsp:spPr>
        <a:xfrm>
          <a:off x="0" y="389085"/>
          <a:ext cx="8686800" cy="604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90511B-C9AC-493E-8139-CCCC6D840E8E}">
      <dsp:nvSpPr>
        <dsp:cNvPr id="0" name=""/>
        <dsp:cNvSpPr/>
      </dsp:nvSpPr>
      <dsp:spPr>
        <a:xfrm>
          <a:off x="434340" y="34845"/>
          <a:ext cx="6080760" cy="7084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l-GR" sz="2400" kern="1200" dirty="0">
              <a:solidFill>
                <a:schemeClr val="tx1"/>
              </a:solidFill>
            </a:rPr>
            <a:t>Μαθησιακή πρόσβαση</a:t>
          </a:r>
          <a:r>
            <a:rPr lang="en-GB" sz="2400" kern="1200" dirty="0">
              <a:solidFill>
                <a:schemeClr val="tx1"/>
              </a:solidFill>
            </a:rPr>
            <a:t> </a:t>
          </a:r>
          <a:endParaRPr lang="el-GR" sz="2400" kern="1200" dirty="0">
            <a:solidFill>
              <a:schemeClr val="tx1"/>
            </a:solidFill>
          </a:endParaRPr>
        </a:p>
      </dsp:txBody>
      <dsp:txXfrm>
        <a:off x="468925" y="69430"/>
        <a:ext cx="6011590" cy="639310"/>
      </dsp:txXfrm>
    </dsp:sp>
    <dsp:sp modelId="{CE1EA3CD-6914-4C01-8DD4-DF79B70ACE44}">
      <dsp:nvSpPr>
        <dsp:cNvPr id="0" name=""/>
        <dsp:cNvSpPr/>
      </dsp:nvSpPr>
      <dsp:spPr>
        <a:xfrm>
          <a:off x="0" y="1477725"/>
          <a:ext cx="8686800" cy="604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935A14-B347-40B4-AF0A-E94119428EE0}">
      <dsp:nvSpPr>
        <dsp:cNvPr id="0" name=""/>
        <dsp:cNvSpPr/>
      </dsp:nvSpPr>
      <dsp:spPr>
        <a:xfrm>
          <a:off x="434340" y="1123485"/>
          <a:ext cx="6080760" cy="7084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l-GR" sz="2400" kern="1200" dirty="0">
              <a:solidFill>
                <a:schemeClr val="tx1"/>
              </a:solidFill>
            </a:rPr>
            <a:t>Πρόσβαση στο χώρο</a:t>
          </a:r>
        </a:p>
      </dsp:txBody>
      <dsp:txXfrm>
        <a:off x="468925" y="1158070"/>
        <a:ext cx="6011590" cy="639310"/>
      </dsp:txXfrm>
    </dsp:sp>
    <dsp:sp modelId="{1D368328-3114-4563-BE10-DA0693960854}">
      <dsp:nvSpPr>
        <dsp:cNvPr id="0" name=""/>
        <dsp:cNvSpPr/>
      </dsp:nvSpPr>
      <dsp:spPr>
        <a:xfrm>
          <a:off x="0" y="2566365"/>
          <a:ext cx="8686800" cy="604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208037-2C3B-42B9-AED4-9D0214310C14}">
      <dsp:nvSpPr>
        <dsp:cNvPr id="0" name=""/>
        <dsp:cNvSpPr/>
      </dsp:nvSpPr>
      <dsp:spPr>
        <a:xfrm>
          <a:off x="434340" y="2212125"/>
          <a:ext cx="6080760" cy="7084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l-GR" sz="2400" kern="1200" dirty="0">
              <a:solidFill>
                <a:schemeClr val="tx1"/>
              </a:solidFill>
            </a:rPr>
            <a:t>Ηλεκτρονική πρόσβαση</a:t>
          </a:r>
        </a:p>
      </dsp:txBody>
      <dsp:txXfrm>
        <a:off x="468925" y="2246710"/>
        <a:ext cx="6011590" cy="639310"/>
      </dsp:txXfrm>
    </dsp:sp>
    <dsp:sp modelId="{38063EDA-F111-4E51-B246-8C14974A5B3E}">
      <dsp:nvSpPr>
        <dsp:cNvPr id="0" name=""/>
        <dsp:cNvSpPr/>
      </dsp:nvSpPr>
      <dsp:spPr>
        <a:xfrm>
          <a:off x="0" y="3655005"/>
          <a:ext cx="8686800" cy="604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68A281-2CD4-4865-A022-0C90E6A2F34B}">
      <dsp:nvSpPr>
        <dsp:cNvPr id="0" name=""/>
        <dsp:cNvSpPr/>
      </dsp:nvSpPr>
      <dsp:spPr>
        <a:xfrm>
          <a:off x="434340" y="3300765"/>
          <a:ext cx="6080760" cy="708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9838" tIns="0" rIns="229838" bIns="0" numCol="1" spcCol="1270" anchor="ctr" anchorCtr="0">
          <a:noAutofit/>
        </a:bodyPr>
        <a:lstStyle/>
        <a:p>
          <a:pPr marL="0" lvl="0" indent="0" algn="l" defTabSz="1066800">
            <a:lnSpc>
              <a:spcPct val="90000"/>
            </a:lnSpc>
            <a:spcBef>
              <a:spcPct val="0"/>
            </a:spcBef>
            <a:spcAft>
              <a:spcPct val="35000"/>
            </a:spcAft>
            <a:buNone/>
          </a:pPr>
          <a:r>
            <a:rPr lang="el-GR" sz="2400" kern="1200" dirty="0">
              <a:solidFill>
                <a:schemeClr val="tx1"/>
              </a:solidFill>
            </a:rPr>
            <a:t>Κοινωνική πρόσβαση</a:t>
          </a:r>
        </a:p>
      </dsp:txBody>
      <dsp:txXfrm>
        <a:off x="468925" y="3335350"/>
        <a:ext cx="601159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33" name="Google Shape;63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l-GR"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Στόχος της Μονάδας είναι η μαθησιακή πρόσβαση, δηλαδή η πρόσβαση στην εκπαιδευτική διαδικασία. Η πρόσβαση στο χώρο: μετακίνηση εντός, από και προς τις εγκαταστάσεις του Π.Θ. </a:t>
            </a:r>
          </a:p>
          <a:p>
            <a:r>
              <a:rPr lang="el-GR" dirty="0"/>
              <a:t>Ηλεκτρονική προσβασιμότητα= πρόσβαση σε πλατφόρμες και εφαρμογές του Π.Θ. καθώς και στο εκπαιδευτικό υλικό. Και κοινωνική πρόσβαση.  </a:t>
            </a:r>
          </a:p>
        </p:txBody>
      </p:sp>
      <p:sp>
        <p:nvSpPr>
          <p:cNvPr id="4" name="Θέση αριθμού διαφάνειας 3"/>
          <p:cNvSpPr>
            <a:spLocks noGrp="1"/>
          </p:cNvSpPr>
          <p:nvPr>
            <p:ph type="sldNum" sz="quarter" idx="10"/>
          </p:nvPr>
        </p:nvSpPr>
        <p:spPr/>
        <p:txBody>
          <a:bodyPr/>
          <a:lstStyle/>
          <a:p>
            <a:fld id="{0A3C37BE-C303-496D-B5CD-85F2937540FC}" type="slidenum">
              <a:rPr lang="el-GR" smtClean="0"/>
              <a:pPr/>
              <a:t>2</a:t>
            </a:fld>
            <a:endParaRPr lang="el-GR" dirty="0"/>
          </a:p>
        </p:txBody>
      </p:sp>
    </p:spTree>
    <p:extLst>
      <p:ext uri="{BB962C8B-B14F-4D97-AF65-F5344CB8AC3E}">
        <p14:creationId xmlns:p14="http://schemas.microsoft.com/office/powerpoint/2010/main" val="4074815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cap="none" dirty="0">
                <a:solidFill>
                  <a:schemeClr val="dk1"/>
                </a:solidFill>
                <a:effectLst/>
                <a:latin typeface="Calibri"/>
                <a:ea typeface="Calibri"/>
                <a:cs typeface="Calibri"/>
                <a:sym typeface="Calibri"/>
              </a:rPr>
              <a:t>Η </a:t>
            </a:r>
            <a:r>
              <a:rPr lang="el-GR" sz="1200" b="1" i="0" u="none" strike="noStrike" cap="none" dirty="0">
                <a:solidFill>
                  <a:schemeClr val="dk1"/>
                </a:solidFill>
                <a:effectLst/>
                <a:latin typeface="Calibri"/>
                <a:ea typeface="Calibri"/>
                <a:cs typeface="Calibri"/>
                <a:sym typeface="Calibri"/>
              </a:rPr>
              <a:t>Μονάδα Ισότιμης Πρόσβασης</a:t>
            </a:r>
            <a:r>
              <a:rPr lang="el-GR" sz="1200" b="0" i="0" u="none" strike="noStrike" cap="none" dirty="0">
                <a:solidFill>
                  <a:schemeClr val="dk1"/>
                </a:solidFill>
                <a:effectLst/>
                <a:latin typeface="Calibri"/>
                <a:ea typeface="Calibri"/>
                <a:cs typeface="Calibri"/>
                <a:sym typeface="Calibri"/>
              </a:rPr>
              <a:t> Ατόμων με αναπηρία και ατόμων με ειδικές εκπαιδευτικές ανάγκες του Πανεπιστημίου Θεσσαλίας αποτελεί εξέλιξη της </a:t>
            </a:r>
            <a:r>
              <a:rPr lang="el-GR" sz="1200" b="1" i="0" u="none" strike="noStrike" cap="none" dirty="0">
                <a:solidFill>
                  <a:schemeClr val="dk1"/>
                </a:solidFill>
                <a:effectLst/>
                <a:latin typeface="Calibri"/>
                <a:ea typeface="Calibri"/>
                <a:cs typeface="Calibri"/>
                <a:sym typeface="Calibri"/>
              </a:rPr>
              <a:t>ΠΡΟΣΒΑΣΗΣ</a:t>
            </a:r>
            <a:r>
              <a:rPr lang="el-GR" sz="1200" b="0" i="0" u="none" strike="noStrike" cap="none" dirty="0">
                <a:solidFill>
                  <a:schemeClr val="dk1"/>
                </a:solidFill>
                <a:effectLst/>
                <a:latin typeface="Calibri"/>
                <a:ea typeface="Calibri"/>
                <a:cs typeface="Calibri"/>
                <a:sym typeface="Calibri"/>
              </a:rPr>
              <a:t>-Δομής υποστήριξης των φοιτητών και φοιτητριών με αναπηρία ή/και ειδικές εκπαιδευτικές ανάγκες. Το 2010 στο πλαίσιο των </a:t>
            </a:r>
            <a:r>
              <a:rPr lang="el-GR" sz="1200" b="0" i="0" u="none" strike="noStrike" cap="none" dirty="0" err="1">
                <a:solidFill>
                  <a:schemeClr val="dk1"/>
                </a:solidFill>
                <a:effectLst/>
                <a:latin typeface="Calibri"/>
                <a:ea typeface="Calibri"/>
                <a:cs typeface="Calibri"/>
                <a:sym typeface="Calibri"/>
              </a:rPr>
              <a:t>στοχευμένων</a:t>
            </a:r>
            <a:r>
              <a:rPr lang="el-GR" sz="1200" b="0" i="0" u="none" strike="noStrike" cap="none" dirty="0">
                <a:solidFill>
                  <a:schemeClr val="dk1"/>
                </a:solidFill>
                <a:effectLst/>
                <a:latin typeface="Calibri"/>
                <a:ea typeface="Calibri"/>
                <a:cs typeface="Calibri"/>
                <a:sym typeface="Calibri"/>
              </a:rPr>
              <a:t> δράσεων της Επιτροπής ερευνών του Πανεπιστημίου Θεσσαλίας εγκρίθηκε και χρηματοδοτήθηκε ένα πρόγραμμα με επιστημονική υπεύθυνη την κα Μάγδα Νικολαραΐζη, Αναπληρώτρια Καθηγήτρια Ειδικής Αγωγής-Αγωγής Κωφών με τίτλο «</a:t>
            </a:r>
            <a:r>
              <a:rPr lang="el-GR" sz="1200" b="0" i="1" u="none" strike="noStrike" cap="none" dirty="0">
                <a:solidFill>
                  <a:schemeClr val="dk1"/>
                </a:solidFill>
                <a:effectLst/>
                <a:latin typeface="Calibri"/>
                <a:ea typeface="Calibri"/>
                <a:cs typeface="Calibri"/>
                <a:sym typeface="Calibri"/>
              </a:rPr>
              <a:t>Η πρόσβαση των φοιτητών με ειδικές ανάγκες στο φυσικό και μαθησιακό περιβάλλον του Πανεπιστημίου Θεσσαλίας</a:t>
            </a:r>
            <a:r>
              <a:rPr lang="el-GR" sz="1200" b="0" i="0" u="none" strike="noStrike" cap="none" dirty="0">
                <a:solidFill>
                  <a:schemeClr val="dk1"/>
                </a:solidFill>
                <a:effectLst/>
                <a:latin typeface="Calibri"/>
                <a:ea typeface="Calibri"/>
                <a:cs typeface="Calibri"/>
                <a:sym typeface="Calibri"/>
              </a:rPr>
              <a:t>». Το συγκεκριμένο πρόγραμμα ανέδειξε την ανάγκη της συστηματικής υποστήριξης του φοιτητικού πληθυσμού με αναπηρίες ή/και ειδικές εκπαιδευτικές ανάγκες του Πανεπιστημίου Θεσσαλίας σε ζητήματα προσβασιμότητας και οδήγησε το 2012 στη δημιουργία της δομής «</a:t>
            </a:r>
            <a:r>
              <a:rPr lang="el-GR" sz="1200" b="1" i="0" u="none" strike="noStrike" cap="none" dirty="0">
                <a:solidFill>
                  <a:schemeClr val="dk1"/>
                </a:solidFill>
                <a:effectLst/>
                <a:latin typeface="Calibri"/>
                <a:ea typeface="Calibri"/>
                <a:cs typeface="Calibri"/>
                <a:sym typeface="Calibri"/>
              </a:rPr>
              <a:t>ΠΡΟΣΒΑΣΗ</a:t>
            </a:r>
            <a:r>
              <a:rPr lang="el-GR" sz="1200" b="0" i="0" u="none" strike="noStrike" cap="none" dirty="0">
                <a:solidFill>
                  <a:schemeClr val="dk1"/>
                </a:solidFill>
                <a:effectLst/>
                <a:latin typeface="Calibri"/>
                <a:ea typeface="Calibri"/>
                <a:cs typeface="Calibri"/>
                <a:sym typeface="Calibri"/>
              </a:rPr>
              <a:t>-Δομή υποστήριξης φοιτητών και φοιτητριών με αναπηρία ή/και ειδικές εκπαιδευτικές ανάγκες» με απόφαση Συγκλήτου του Πανεπιστημίου Θεσσαλίας</a:t>
            </a:r>
          </a:p>
          <a:p>
            <a:endParaRPr lang="el-GR" sz="1200" b="0" i="0" u="none" strike="noStrike" cap="none" dirty="0">
              <a:solidFill>
                <a:schemeClr val="dk1"/>
              </a:solidFill>
              <a:effectLst/>
              <a:latin typeface="Calibri"/>
              <a:ea typeface="Calibri"/>
              <a:cs typeface="Calibri"/>
              <a:sym typeface="Calibri"/>
            </a:endParaRPr>
          </a:p>
          <a:p>
            <a:r>
              <a:rPr lang="el-GR" sz="1200" b="0" i="0" u="none" strike="noStrike" cap="none" dirty="0">
                <a:solidFill>
                  <a:schemeClr val="dk1"/>
                </a:solidFill>
                <a:effectLst/>
                <a:latin typeface="Calibri"/>
                <a:ea typeface="Calibri"/>
                <a:cs typeface="Calibri"/>
                <a:sym typeface="Calibri"/>
              </a:rPr>
              <a:t>Από το 2012 μέχρι το 2019, η </a:t>
            </a:r>
            <a:r>
              <a:rPr lang="el-GR" sz="1200" b="1" i="0" u="none" strike="noStrike" cap="none" dirty="0">
                <a:solidFill>
                  <a:schemeClr val="dk1"/>
                </a:solidFill>
                <a:effectLst/>
                <a:latin typeface="Calibri"/>
                <a:ea typeface="Calibri"/>
                <a:cs typeface="Calibri"/>
                <a:sym typeface="Calibri"/>
              </a:rPr>
              <a:t>ΠΡΟΣΒΑΣΗ</a:t>
            </a:r>
            <a:r>
              <a:rPr lang="el-GR" sz="1200" b="0" i="0" u="none" strike="noStrike" cap="none" dirty="0">
                <a:solidFill>
                  <a:schemeClr val="dk1"/>
                </a:solidFill>
                <a:effectLst/>
                <a:latin typeface="Calibri"/>
                <a:ea typeface="Calibri"/>
                <a:cs typeface="Calibri"/>
                <a:sym typeface="Calibri"/>
              </a:rPr>
              <a:t> παρείχε υπηρεσίες στα μέλη της φοιτητικής κοινότητας με αναπηρία ή/και ειδικές εκπαιδευτικές ανάγκες, το διδακτικό και διοικητικό προσωπικό των 18 Τμημάτων του Πανεπιστημίου Θεσσαλίας. Το 2019 εντάχθηκαν στο Πανεπιστήμιο Θεσσαλίας το ΤΕΙ Θεσσαλίας και μέρος του ΤΕΙ Στερεάς Ελλάδας και επίσης, δημιουργήθηκαν νέα Τμήματα.  </a:t>
            </a:r>
          </a:p>
          <a:p>
            <a:r>
              <a:rPr lang="el-GR" sz="1200" b="0" i="0" u="none" strike="noStrike" cap="none" dirty="0">
                <a:solidFill>
                  <a:schemeClr val="dk1"/>
                </a:solidFill>
                <a:effectLst/>
                <a:latin typeface="Calibri"/>
                <a:ea typeface="Calibri"/>
                <a:cs typeface="Calibri"/>
                <a:sym typeface="Calibri"/>
              </a:rPr>
              <a:t>Από το 2019 έως σήμερα, η </a:t>
            </a:r>
            <a:r>
              <a:rPr lang="el-GR" sz="1200" b="1" i="0" u="none" strike="noStrike" cap="none" dirty="0">
                <a:solidFill>
                  <a:schemeClr val="dk1"/>
                </a:solidFill>
                <a:effectLst/>
                <a:latin typeface="Calibri"/>
                <a:ea typeface="Calibri"/>
                <a:cs typeface="Calibri"/>
                <a:sym typeface="Calibri"/>
              </a:rPr>
              <a:t>Μονάδα Ισότιμης Πρόσβασης</a:t>
            </a:r>
            <a:r>
              <a:rPr lang="el-GR" sz="1200" b="0" i="0" u="none" strike="noStrike" cap="none" dirty="0">
                <a:solidFill>
                  <a:schemeClr val="dk1"/>
                </a:solidFill>
                <a:effectLst/>
                <a:latin typeface="Calibri"/>
                <a:ea typeface="Calibri"/>
                <a:cs typeface="Calibri"/>
                <a:sym typeface="Calibri"/>
              </a:rPr>
              <a:t> παρέχει τις υπηρεσίες της στα μέλη της φοιτητικής κοινότητας με αναπηρία/ή και ειδικές εκπαιδευτικές ανάγκες και στο διδακτικό και διοικητικό προσωπικό 35 τμημάτων του Πανεπιστημίου Θεσσαλίας που εδρεύουν σε 5 πόλεις (Βόλος, Καρδίτσα, Λάρισα, Λαμία, Τρίκαλα).</a:t>
            </a:r>
          </a:p>
          <a:p>
            <a:br>
              <a:rPr lang="el-GR" dirty="0"/>
            </a:br>
            <a:endParaRPr lang="el-GR" sz="1200" b="0" i="0" u="none" strike="noStrike" cap="none" dirty="0">
              <a:solidFill>
                <a:schemeClr val="dk1"/>
              </a:solidFill>
              <a:effectLst/>
              <a:latin typeface="Calibri"/>
              <a:ea typeface="Calibri"/>
              <a:cs typeface="Calibri"/>
              <a:sym typeface="Calibri"/>
            </a:endParaRPr>
          </a:p>
          <a:p>
            <a:br>
              <a:rPr lang="el-GR" dirty="0"/>
            </a:br>
            <a:endParaRPr lang="el-GR" dirty="0"/>
          </a:p>
        </p:txBody>
      </p:sp>
      <p:sp>
        <p:nvSpPr>
          <p:cNvPr id="4" name="Θέση αριθμού διαφάνειας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l-GR" sz="1200" b="0" i="0" u="none" strike="noStrike" cap="none" smtClean="0">
                <a:solidFill>
                  <a:schemeClr val="dk1"/>
                </a:solidFill>
                <a:latin typeface="Calibri"/>
                <a:ea typeface="Calibri"/>
                <a:cs typeface="Calibri"/>
                <a:sym typeface="Calibri"/>
              </a:rPr>
              <a:t>3</a:t>
            </a:fld>
            <a:endParaRPr lang="el-G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025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l-GR" dirty="0"/>
              <a:t>Εγγράφονται 2 κατηγορίες μελών της φοιτητικής κοινότητας</a:t>
            </a:r>
          </a:p>
          <a:p>
            <a:pPr marL="0" lvl="0" indent="0" algn="l" rtl="0">
              <a:spcBef>
                <a:spcPts val="0"/>
              </a:spcBef>
              <a:spcAft>
                <a:spcPts val="0"/>
              </a:spcAft>
              <a:buNone/>
            </a:pPr>
            <a:r>
              <a:rPr lang="el-GR" dirty="0"/>
              <a:t>Μέλη της φοιτητικής κοινότητας που αντιμετωπίζουν ζητήματα προσβασιμότητας στο Πανεπιστήμιο και ζητούν υποστήριξη</a:t>
            </a:r>
          </a:p>
          <a:p>
            <a:pPr marL="0" lvl="0" indent="0" algn="l" rtl="0">
              <a:spcBef>
                <a:spcPts val="0"/>
              </a:spcBef>
              <a:spcAft>
                <a:spcPts val="0"/>
              </a:spcAft>
              <a:buNone/>
            </a:pPr>
            <a:r>
              <a:rPr lang="el-GR" dirty="0"/>
              <a:t>Μέλη της φοιτητικής κοινότητας που επιθυμούν εθελοντικά να υποστηρίξουν τους συμφοιτητές τους με αναπηρία ή/και ειδικές εκπαιδευτικές ανάγκες</a:t>
            </a:r>
          </a:p>
          <a:p>
            <a:pPr marL="0" lvl="0" indent="0" algn="l" rtl="0">
              <a:spcBef>
                <a:spcPts val="0"/>
              </a:spcBef>
              <a:spcAft>
                <a:spcPts val="0"/>
              </a:spcAft>
              <a:buNone/>
            </a:pPr>
            <a:endParaRPr dirty="0"/>
          </a:p>
        </p:txBody>
      </p:sp>
      <p:sp>
        <p:nvSpPr>
          <p:cNvPr id="153" name="Google Shape;153;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9753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l-GR" dirty="0"/>
              <a:t>Ποιοι είναι οι φοιτητές που ζητούν υποστήριξη;</a:t>
            </a:r>
          </a:p>
          <a:p>
            <a:pPr marL="0" lvl="0" indent="0" algn="l" rtl="0">
              <a:spcBef>
                <a:spcPts val="0"/>
              </a:spcBef>
              <a:spcAft>
                <a:spcPts val="0"/>
              </a:spcAft>
              <a:buClr>
                <a:schemeClr val="dk1"/>
              </a:buClr>
              <a:buSzPts val="1200"/>
              <a:buFont typeface="Calibri"/>
              <a:buNone/>
            </a:pPr>
            <a:r>
              <a:rPr lang="el-GR" dirty="0"/>
              <a:t>………………….</a:t>
            </a:r>
          </a:p>
          <a:p>
            <a:pPr marL="0" lvl="0" indent="0" algn="l" rtl="0">
              <a:spcBef>
                <a:spcPts val="0"/>
              </a:spcBef>
              <a:spcAft>
                <a:spcPts val="0"/>
              </a:spcAft>
              <a:buClr>
                <a:schemeClr val="dk1"/>
              </a:buClr>
              <a:buSzPts val="1200"/>
              <a:buFont typeface="Calibri"/>
              <a:buNone/>
            </a:pPr>
            <a:r>
              <a:rPr lang="el-GR" b="1" dirty="0"/>
              <a:t>ΣΗΜΑΝΤΙΚΟ</a:t>
            </a:r>
            <a:r>
              <a:rPr lang="el-GR" dirty="0"/>
              <a:t>: Φοιτητές με ζητήματα ψυχικής υγείας απευθύνονται στο Κέντρο Συμβουλευτικής και Ψυχολογικής Υποστήριξης του Π.Θ. </a:t>
            </a:r>
            <a:endParaRPr dirty="0"/>
          </a:p>
        </p:txBody>
      </p:sp>
    </p:spTree>
    <p:extLst>
      <p:ext uri="{BB962C8B-B14F-4D97-AF65-F5344CB8AC3E}">
        <p14:creationId xmlns:p14="http://schemas.microsoft.com/office/powerpoint/2010/main" val="2445302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sz="2800" dirty="0"/>
              <a:t>Υπηρεσίες</a:t>
            </a:r>
          </a:p>
          <a:p>
            <a:pPr marL="0" lvl="0" indent="0" algn="l" rtl="0">
              <a:spcBef>
                <a:spcPts val="0"/>
              </a:spcBef>
              <a:spcAft>
                <a:spcPts val="0"/>
              </a:spcAft>
              <a:buNone/>
            </a:pPr>
            <a:r>
              <a:rPr lang="el-GR" sz="2800" b="1" dirty="0"/>
              <a:t>Ενημέρωση</a:t>
            </a:r>
            <a:r>
              <a:rPr lang="el-GR" sz="2800" dirty="0"/>
              <a:t> σχετικά με ζητήματα αναπηρίας και σπουδών.</a:t>
            </a:r>
          </a:p>
          <a:p>
            <a:pPr marL="0" lvl="0" indent="0" algn="l" rtl="0">
              <a:spcBef>
                <a:spcPts val="0"/>
              </a:spcBef>
              <a:spcAft>
                <a:spcPts val="0"/>
              </a:spcAft>
              <a:buNone/>
            </a:pPr>
            <a:r>
              <a:rPr lang="el-GR" sz="2800" dirty="0"/>
              <a:t>Η βασικότερη υπηρεσία μας είναι η </a:t>
            </a:r>
            <a:r>
              <a:rPr lang="el-GR" sz="2800" b="1" dirty="0"/>
              <a:t>καταγραφή αναγκών</a:t>
            </a:r>
            <a:r>
              <a:rPr lang="el-GR" sz="2800" dirty="0"/>
              <a:t>. Εκεί εντοπίζουμε μαζί με το φοιτητή ή τη φοιτήτρια τα εμπόδια που προσβασιμότητας που συναντά στις σπουδές του.</a:t>
            </a:r>
          </a:p>
          <a:p>
            <a:pPr marL="0" lvl="0" indent="0" algn="l" rtl="0">
              <a:spcBef>
                <a:spcPts val="0"/>
              </a:spcBef>
              <a:spcAft>
                <a:spcPts val="0"/>
              </a:spcAft>
              <a:buNone/>
            </a:pPr>
            <a:r>
              <a:rPr lang="el-GR" sz="2800" b="1" dirty="0"/>
              <a:t>Μετακίνηση</a:t>
            </a:r>
            <a:r>
              <a:rPr lang="el-GR" sz="2800" dirty="0"/>
              <a:t>: από και προς τους χώρους του ΠΘ. Καθώς και εντός των εγκαταστάσεων</a:t>
            </a:r>
          </a:p>
          <a:p>
            <a:pPr marL="0" lvl="0" indent="0" algn="l" rtl="0">
              <a:spcBef>
                <a:spcPts val="0"/>
              </a:spcBef>
              <a:spcAft>
                <a:spcPts val="0"/>
              </a:spcAft>
              <a:buNone/>
            </a:pPr>
            <a:r>
              <a:rPr lang="el-GR" sz="2800" b="1" dirty="0"/>
              <a:t>Ηλεκτρονικές εφαρμογές</a:t>
            </a:r>
            <a:r>
              <a:rPr lang="el-GR" sz="2800" dirty="0"/>
              <a:t>: υποστηρίζουμε τους φοιτητές κατά την εξοικείωση τους με τις εφαρμογές που χρησιμοποιούνται στο Π.Θ.</a:t>
            </a:r>
          </a:p>
          <a:p>
            <a:pPr marL="0" lvl="0" indent="0" algn="l" rtl="0">
              <a:spcBef>
                <a:spcPts val="0"/>
              </a:spcBef>
              <a:spcAft>
                <a:spcPts val="0"/>
              </a:spcAft>
              <a:buNone/>
            </a:pPr>
            <a:r>
              <a:rPr lang="el-GR" sz="2800" b="1" dirty="0"/>
              <a:t>Υποστηρικτική τεχνολογία</a:t>
            </a:r>
            <a:r>
              <a:rPr lang="el-GR" sz="2800" dirty="0"/>
              <a:t>: οι φοιτητές μας μπορούν να απευθυνθούν στη Μονάδα για να γνωρίσουν τα είδη υποστηρικτικής τεχνολογίας, να εξοικειωθούν με αυτά καθώς και να τα δανειστούν δωρεάν</a:t>
            </a:r>
          </a:p>
          <a:p>
            <a:pPr marL="0" lvl="0" indent="0" algn="l" rtl="0">
              <a:spcBef>
                <a:spcPts val="0"/>
              </a:spcBef>
              <a:spcAft>
                <a:spcPts val="0"/>
              </a:spcAft>
              <a:buNone/>
            </a:pPr>
            <a:r>
              <a:rPr lang="el-GR" sz="2800" b="1" dirty="0"/>
              <a:t>Παρακολούθηση μαθημάτων</a:t>
            </a:r>
            <a:r>
              <a:rPr lang="el-GR" sz="2800" dirty="0"/>
              <a:t>: υποστηρίζουμε τους φοιτητές μας κατά την παρακολούθηση μαθημάτων μέσω της ελληνικής νοηματικής γλώσσας, της καταγραφής προσβάσιμων σημειώσεων, επεξηγήσεων και άλλα</a:t>
            </a:r>
          </a:p>
          <a:p>
            <a:pPr marL="0" lvl="0" indent="0" algn="l" rtl="0">
              <a:spcBef>
                <a:spcPts val="0"/>
              </a:spcBef>
              <a:spcAft>
                <a:spcPts val="0"/>
              </a:spcAft>
              <a:buNone/>
            </a:pPr>
            <a:r>
              <a:rPr lang="el-GR" sz="2800" b="1" dirty="0"/>
              <a:t>Εξετάσεις</a:t>
            </a:r>
            <a:r>
              <a:rPr lang="el-GR" sz="2800" dirty="0"/>
              <a:t>: οι φοιτητές μπορούν να εξεταστούν με εναλλακτικούς τρόπους εξέτασης</a:t>
            </a:r>
          </a:p>
          <a:p>
            <a:pPr marL="0" lvl="0" indent="0" algn="l" rtl="0">
              <a:spcBef>
                <a:spcPts val="0"/>
              </a:spcBef>
              <a:spcAft>
                <a:spcPts val="0"/>
              </a:spcAft>
              <a:buNone/>
            </a:pPr>
            <a:r>
              <a:rPr lang="el-GR" sz="2800" b="1" dirty="0"/>
              <a:t>Προσαρμογή εκπαιδευτικού υλικού</a:t>
            </a:r>
            <a:r>
              <a:rPr lang="el-GR" sz="2800" dirty="0"/>
              <a:t>: Μπορούν να ζητήσουν την  προσαρμογή του εκπαιδευτικού υλικού σε προσβάσιμες μορφές</a:t>
            </a:r>
          </a:p>
          <a:p>
            <a:pPr marL="0" lvl="0" indent="0" algn="l" rtl="0">
              <a:spcBef>
                <a:spcPts val="0"/>
              </a:spcBef>
              <a:spcAft>
                <a:spcPts val="0"/>
              </a:spcAft>
              <a:buNone/>
            </a:pPr>
            <a:r>
              <a:rPr lang="el-GR" sz="2800" b="1" dirty="0"/>
              <a:t>Καλλιέργεια δεξιοτήτων</a:t>
            </a:r>
            <a:r>
              <a:rPr lang="el-GR" sz="2800" dirty="0"/>
              <a:t>: οι φοιτητές μπορούν να παρακολουθήσουν προγράμματα και σεμινάρια ανάπτυξης σημαντικών δεξιοτήτων για την προσβασιμότητα τους</a:t>
            </a:r>
          </a:p>
          <a:p>
            <a:pPr marL="0" lvl="0" indent="0" algn="l" rtl="0">
              <a:spcBef>
                <a:spcPts val="0"/>
              </a:spcBef>
              <a:spcAft>
                <a:spcPts val="0"/>
              </a:spcAft>
              <a:buNone/>
            </a:pPr>
            <a:r>
              <a:rPr lang="el-GR" sz="2800" b="1" dirty="0"/>
              <a:t>Κοινωνικοποίηση</a:t>
            </a:r>
            <a:r>
              <a:rPr lang="el-GR" sz="2800" dirty="0"/>
              <a:t>: οι φοιτητές υποστηρίζονται στην ανάπτυξη και την ενίσχυση των κοινωνικών τους δεξιοτήτων</a:t>
            </a:r>
          </a:p>
          <a:p>
            <a:pPr marL="0" lvl="0" indent="0" algn="l" rtl="0">
              <a:spcBef>
                <a:spcPts val="0"/>
              </a:spcBef>
              <a:spcAft>
                <a:spcPts val="0"/>
              </a:spcAft>
              <a:buNone/>
            </a:pPr>
            <a:r>
              <a:rPr lang="el-GR" sz="2800" dirty="0"/>
              <a:t>΄</a:t>
            </a:r>
            <a:r>
              <a:rPr lang="el-GR" sz="2800" b="1" dirty="0"/>
              <a:t>Πρόσβαση στο χώρο</a:t>
            </a:r>
            <a:r>
              <a:rPr lang="el-GR" sz="2800" dirty="0"/>
              <a:t>: η Μονάδα σε συνεργασία με τη Διεύθυνση Τεχνικών  Υπηρεσιών του ΠΘ. Προτείνει προσαρμογές στις κτιριακές εγκαταστάσεις για την ενίσχυση της προσβασιμότητας</a:t>
            </a:r>
            <a:endParaRPr sz="2800" dirty="0"/>
          </a:p>
        </p:txBody>
      </p:sp>
      <p:sp>
        <p:nvSpPr>
          <p:cNvPr id="521" name="Google Shape;52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6</a:t>
            </a:fld>
            <a:endParaRPr/>
          </a:p>
        </p:txBody>
      </p:sp>
    </p:spTree>
    <p:extLst>
      <p:ext uri="{BB962C8B-B14F-4D97-AF65-F5344CB8AC3E}">
        <p14:creationId xmlns:p14="http://schemas.microsoft.com/office/powerpoint/2010/main" val="1055917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dirty="0"/>
              <a:t>Άλλη μια κατηγορία φοιτητών που εγγράφονται στη Μονάδα είναι τα μέλη της φοιτητικής κοινότητας που θέλουν εθελοντικά να υποστηρίξουν τους συμφοιτητές τους με αναπηρία ή/και ειδικές εκπαιδευτικές ανάγκες. </a:t>
            </a:r>
          </a:p>
          <a:p>
            <a:pPr marL="0" lvl="0" indent="0" algn="l" rtl="0">
              <a:spcBef>
                <a:spcPts val="0"/>
              </a:spcBef>
              <a:spcAft>
                <a:spcPts val="0"/>
              </a:spcAft>
              <a:buNone/>
            </a:pPr>
            <a:r>
              <a:rPr lang="el-GR" dirty="0"/>
              <a:t>Ενδεικτικά κάποιοι τρόποι υποστήριξης είναι η καταγραφή σημειώσεων κατά τη διάρκεια των διαλέξεων, η υποστήριξη κατά τη μετακίνηση ή την κοινωνικοποίηση αλλά και συμμετοχή σε δράσης ενημέρωσης, προβολής και διάχυσης. </a:t>
            </a:r>
          </a:p>
          <a:p>
            <a:pPr marL="0" lvl="0" indent="0" algn="l" rtl="0">
              <a:spcBef>
                <a:spcPts val="0"/>
              </a:spcBef>
              <a:spcAft>
                <a:spcPts val="0"/>
              </a:spcAft>
              <a:buNone/>
            </a:pPr>
            <a:r>
              <a:rPr lang="el-GR" dirty="0"/>
              <a:t>Οι εθελοντές και οι εθελόντριες υποστηρίζονται και εκπαιδεύονται από το προσωπικό της Μονάδας κατάλληλα και υπάρχει συνεχής εποπτεία. </a:t>
            </a:r>
          </a:p>
          <a:p>
            <a:pPr marL="0" lvl="0" indent="0" algn="l" rtl="0">
              <a:spcBef>
                <a:spcPts val="0"/>
              </a:spcBef>
              <a:spcAft>
                <a:spcPts val="0"/>
              </a:spcAft>
              <a:buNone/>
            </a:pPr>
            <a:endParaRPr dirty="0"/>
          </a:p>
        </p:txBody>
      </p:sp>
      <p:sp>
        <p:nvSpPr>
          <p:cNvPr id="660" name="Google Shape;66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l-GR"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Μερικά από τα οφέλη που αποκομίζουν όσοι και όσες συμμετέχουν στο</a:t>
            </a:r>
            <a:r>
              <a:rPr lang="el-GR" baseline="0" dirty="0"/>
              <a:t> </a:t>
            </a:r>
            <a:r>
              <a:rPr lang="el-GR" dirty="0"/>
              <a:t>εθελοντικό πρόγραμμα της Μονάδας</a:t>
            </a:r>
            <a:r>
              <a:rPr lang="el-GR" baseline="0" dirty="0"/>
              <a:t> Ισότιμης Πρόσβασης</a:t>
            </a:r>
            <a:r>
              <a:rPr lang="el-GR" dirty="0"/>
              <a:t> είναι ότι:</a:t>
            </a:r>
          </a:p>
          <a:p>
            <a:pPr marL="171450" indent="-171450">
              <a:buFont typeface="Arial" panose="020B0604020202020204" pitchFamily="34" charset="0"/>
              <a:buChar char="•"/>
            </a:pPr>
            <a:r>
              <a:rPr lang="el-GR" dirty="0"/>
              <a:t>Συμμετέχουν στην κοινωνική ζωή</a:t>
            </a:r>
          </a:p>
          <a:p>
            <a:pPr marL="171450" indent="-171450">
              <a:buFont typeface="Arial" panose="020B0604020202020204" pitchFamily="34" charset="0"/>
              <a:buChar char="•"/>
            </a:pPr>
            <a:r>
              <a:rPr lang="el-GR" dirty="0"/>
              <a:t>Αναπτύσσουν πρωτοβουλίες και καλλιεργούν το αίσθημα της ευθύνης</a:t>
            </a:r>
          </a:p>
          <a:p>
            <a:pPr marL="171450" indent="-171450">
              <a:buFont typeface="Arial" panose="020B0604020202020204" pitchFamily="34" charset="0"/>
              <a:buChar char="•"/>
            </a:pPr>
            <a:r>
              <a:rPr lang="el-GR" dirty="0"/>
              <a:t>Βελτιώνουν την κριτική τους σκέψη, τις οργανωτικές δεξιότητες, τις δεξιότητες επίλυσης συγκρούσεων</a:t>
            </a:r>
          </a:p>
          <a:p>
            <a:pPr marL="171450" indent="-171450">
              <a:buFont typeface="Arial" panose="020B0604020202020204" pitchFamily="34" charset="0"/>
              <a:buChar char="•"/>
            </a:pPr>
            <a:r>
              <a:rPr lang="el-GR" dirty="0"/>
              <a:t>Αξιοποιούν ευκαιρίες και εμπειρίες συνεργασίας</a:t>
            </a:r>
          </a:p>
          <a:p>
            <a:pPr marL="171450" indent="-171450">
              <a:buFont typeface="Arial" panose="020B0604020202020204" pitchFamily="34" charset="0"/>
              <a:buChar char="•"/>
            </a:pPr>
            <a:r>
              <a:rPr lang="el-GR" dirty="0"/>
              <a:t>Εμπλουτίζουν το βιογραφικό τους σημείωμα</a:t>
            </a:r>
          </a:p>
          <a:p>
            <a:endParaRPr lang="en-US" dirty="0"/>
          </a:p>
          <a:p>
            <a:endParaRPr lang="en-US" dirty="0"/>
          </a:p>
          <a:p>
            <a:endParaRPr lang="en-US" dirty="0"/>
          </a:p>
        </p:txBody>
      </p:sp>
      <p:sp>
        <p:nvSpPr>
          <p:cNvPr id="4" name="Θέση αριθμού διαφάνειας 3"/>
          <p:cNvSpPr>
            <a:spLocks noGrp="1"/>
          </p:cNvSpPr>
          <p:nvPr>
            <p:ph type="sldNum" sz="quarter" idx="5"/>
          </p:nvPr>
        </p:nvSpPr>
        <p:spPr/>
        <p:txBody>
          <a:bodyPr/>
          <a:lstStyle/>
          <a:p>
            <a:fld id="{55AD5AB2-42AD-488D-A935-1CA8BA4576E2}" type="slidenum">
              <a:rPr lang="el-GR" smtClean="0"/>
              <a:t>8</a:t>
            </a:fld>
            <a:endParaRPr lang="el-GR"/>
          </a:p>
        </p:txBody>
      </p:sp>
    </p:spTree>
    <p:extLst>
      <p:ext uri="{BB962C8B-B14F-4D97-AF65-F5344CB8AC3E}">
        <p14:creationId xmlns:p14="http://schemas.microsoft.com/office/powerpoint/2010/main" val="718392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l-GR" sz="1200" b="0" i="0" u="none" strike="noStrike" cap="none" smtClean="0">
                <a:solidFill>
                  <a:schemeClr val="dk1"/>
                </a:solidFill>
                <a:latin typeface="Calibri"/>
                <a:ea typeface="Calibri"/>
                <a:cs typeface="Calibri"/>
                <a:sym typeface="Calibri"/>
              </a:rPr>
              <a:t>9</a:t>
            </a:fld>
            <a:endParaRPr lang="el-G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1987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Διαφάνεια τίτλου με εικόνα 2">
  <p:cSld name="Διαφάνεια τίτλου με εικόνα 2">
    <p:bg>
      <p:bgPr>
        <a:solidFill>
          <a:schemeClr val="accent1"/>
        </a:solidFill>
        <a:effectLst/>
      </p:bgPr>
    </p:bg>
    <p:spTree>
      <p:nvGrpSpPr>
        <p:cNvPr id="1" name="Shape 17"/>
        <p:cNvGrpSpPr/>
        <p:nvPr/>
      </p:nvGrpSpPr>
      <p:grpSpPr>
        <a:xfrm>
          <a:off x="0" y="0"/>
          <a:ext cx="0" cy="0"/>
          <a:chOff x="0" y="0"/>
          <a:chExt cx="0" cy="0"/>
        </a:xfrm>
      </p:grpSpPr>
      <p:sp>
        <p:nvSpPr>
          <p:cNvPr id="18" name="Google Shape;18;p6"/>
          <p:cNvSpPr/>
          <p:nvPr/>
        </p:nvSpPr>
        <p:spPr>
          <a:xfrm>
            <a:off x="6677617" y="107999"/>
            <a:ext cx="5400000" cy="6660000"/>
          </a:xfrm>
          <a:prstGeom prst="rect">
            <a:avLst/>
          </a:prstGeom>
          <a:gradFill>
            <a:gsLst>
              <a:gs pos="0">
                <a:schemeClr val="accent3"/>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9" name="Google Shape;19;p6"/>
          <p:cNvGrpSpPr/>
          <p:nvPr/>
        </p:nvGrpSpPr>
        <p:grpSpPr>
          <a:xfrm>
            <a:off x="7775280" y="1707806"/>
            <a:ext cx="3442387" cy="3442387"/>
            <a:chOff x="2514600" y="1566862"/>
            <a:chExt cx="3810001" cy="3810001"/>
          </a:xfrm>
        </p:grpSpPr>
        <p:cxnSp>
          <p:nvCxnSpPr>
            <p:cNvPr id="20" name="Google Shape;20;p6"/>
            <p:cNvCxnSpPr/>
            <p:nvPr/>
          </p:nvCxnSpPr>
          <p:spPr>
            <a:xfrm>
              <a:off x="2514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1" name="Google Shape;21;p6"/>
            <p:cNvCxnSpPr/>
            <p:nvPr/>
          </p:nvCxnSpPr>
          <p:spPr>
            <a:xfrm>
              <a:off x="2895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2" name="Google Shape;22;p6"/>
            <p:cNvCxnSpPr/>
            <p:nvPr/>
          </p:nvCxnSpPr>
          <p:spPr>
            <a:xfrm>
              <a:off x="3276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3" name="Google Shape;23;p6"/>
            <p:cNvCxnSpPr/>
            <p:nvPr/>
          </p:nvCxnSpPr>
          <p:spPr>
            <a:xfrm>
              <a:off x="3657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4" name="Google Shape;24;p6"/>
            <p:cNvCxnSpPr/>
            <p:nvPr/>
          </p:nvCxnSpPr>
          <p:spPr>
            <a:xfrm>
              <a:off x="4038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5" name="Google Shape;25;p6"/>
            <p:cNvCxnSpPr/>
            <p:nvPr/>
          </p:nvCxnSpPr>
          <p:spPr>
            <a:xfrm>
              <a:off x="4419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6" name="Google Shape;26;p6"/>
            <p:cNvCxnSpPr/>
            <p:nvPr/>
          </p:nvCxnSpPr>
          <p:spPr>
            <a:xfrm>
              <a:off x="4800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7" name="Google Shape;27;p6"/>
            <p:cNvCxnSpPr/>
            <p:nvPr/>
          </p:nvCxnSpPr>
          <p:spPr>
            <a:xfrm>
              <a:off x="5181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8" name="Google Shape;28;p6"/>
            <p:cNvCxnSpPr/>
            <p:nvPr/>
          </p:nvCxnSpPr>
          <p:spPr>
            <a:xfrm>
              <a:off x="5562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29" name="Google Shape;29;p6"/>
            <p:cNvCxnSpPr/>
            <p:nvPr/>
          </p:nvCxnSpPr>
          <p:spPr>
            <a:xfrm>
              <a:off x="5943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30" name="Google Shape;30;p6"/>
            <p:cNvCxnSpPr/>
            <p:nvPr/>
          </p:nvCxnSpPr>
          <p:spPr>
            <a:xfrm>
              <a:off x="6324600" y="1566862"/>
              <a:ext cx="0" cy="3809998"/>
            </a:xfrm>
            <a:prstGeom prst="straightConnector1">
              <a:avLst/>
            </a:prstGeom>
            <a:noFill/>
            <a:ln w="12700" cap="flat" cmpd="sng">
              <a:solidFill>
                <a:srgbClr val="BADEDA"/>
              </a:solidFill>
              <a:prstDash val="solid"/>
              <a:miter lim="800000"/>
              <a:headEnd type="none" w="sm" len="sm"/>
              <a:tailEnd type="none" w="sm" len="sm"/>
            </a:ln>
          </p:spPr>
        </p:cxnSp>
        <p:cxnSp>
          <p:nvCxnSpPr>
            <p:cNvPr id="31" name="Google Shape;31;p6"/>
            <p:cNvCxnSpPr/>
            <p:nvPr/>
          </p:nvCxnSpPr>
          <p:spPr>
            <a:xfrm>
              <a:off x="4419598" y="-338136"/>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2" name="Google Shape;32;p6"/>
            <p:cNvCxnSpPr/>
            <p:nvPr/>
          </p:nvCxnSpPr>
          <p:spPr>
            <a:xfrm>
              <a:off x="4419598" y="42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3" name="Google Shape;33;p6"/>
            <p:cNvCxnSpPr/>
            <p:nvPr/>
          </p:nvCxnSpPr>
          <p:spPr>
            <a:xfrm>
              <a:off x="4419598" y="423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4" name="Google Shape;34;p6"/>
            <p:cNvCxnSpPr/>
            <p:nvPr/>
          </p:nvCxnSpPr>
          <p:spPr>
            <a:xfrm>
              <a:off x="4419598" y="804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5" name="Google Shape;35;p6"/>
            <p:cNvCxnSpPr/>
            <p:nvPr/>
          </p:nvCxnSpPr>
          <p:spPr>
            <a:xfrm>
              <a:off x="4419598" y="1185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6" name="Google Shape;36;p6"/>
            <p:cNvCxnSpPr/>
            <p:nvPr/>
          </p:nvCxnSpPr>
          <p:spPr>
            <a:xfrm>
              <a:off x="4419598" y="1566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7" name="Google Shape;37;p6"/>
            <p:cNvCxnSpPr/>
            <p:nvPr/>
          </p:nvCxnSpPr>
          <p:spPr>
            <a:xfrm>
              <a:off x="4419598" y="1947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8" name="Google Shape;38;p6"/>
            <p:cNvCxnSpPr/>
            <p:nvPr/>
          </p:nvCxnSpPr>
          <p:spPr>
            <a:xfrm>
              <a:off x="4419598" y="2328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39" name="Google Shape;39;p6"/>
            <p:cNvCxnSpPr/>
            <p:nvPr/>
          </p:nvCxnSpPr>
          <p:spPr>
            <a:xfrm>
              <a:off x="4419598" y="2709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40" name="Google Shape;40;p6"/>
            <p:cNvCxnSpPr/>
            <p:nvPr/>
          </p:nvCxnSpPr>
          <p:spPr>
            <a:xfrm>
              <a:off x="4419598" y="3090864"/>
              <a:ext cx="0" cy="3809997"/>
            </a:xfrm>
            <a:prstGeom prst="straightConnector1">
              <a:avLst/>
            </a:prstGeom>
            <a:noFill/>
            <a:ln w="12700" cap="flat" cmpd="sng">
              <a:solidFill>
                <a:srgbClr val="BADEDA"/>
              </a:solidFill>
              <a:prstDash val="solid"/>
              <a:miter lim="800000"/>
              <a:headEnd type="none" w="sm" len="sm"/>
              <a:tailEnd type="none" w="sm" len="sm"/>
            </a:ln>
          </p:spPr>
        </p:cxnSp>
        <p:cxnSp>
          <p:nvCxnSpPr>
            <p:cNvPr id="41" name="Google Shape;41;p6"/>
            <p:cNvCxnSpPr/>
            <p:nvPr/>
          </p:nvCxnSpPr>
          <p:spPr>
            <a:xfrm>
              <a:off x="4419598" y="3471864"/>
              <a:ext cx="0" cy="3809997"/>
            </a:xfrm>
            <a:prstGeom prst="straightConnector1">
              <a:avLst/>
            </a:prstGeom>
            <a:noFill/>
            <a:ln w="12700" cap="flat" cmpd="sng">
              <a:solidFill>
                <a:srgbClr val="BADEDA"/>
              </a:solidFill>
              <a:prstDash val="solid"/>
              <a:miter lim="800000"/>
              <a:headEnd type="none" w="sm" len="sm"/>
              <a:tailEnd type="none" w="sm" len="sm"/>
            </a:ln>
          </p:spPr>
        </p:cxnSp>
      </p:grpSp>
      <p:sp>
        <p:nvSpPr>
          <p:cNvPr id="42" name="Google Shape;42;p6"/>
          <p:cNvSpPr>
            <a:spLocks noGrp="1"/>
          </p:cNvSpPr>
          <p:nvPr>
            <p:ph type="pic" idx="2"/>
          </p:nvPr>
        </p:nvSpPr>
        <p:spPr>
          <a:xfrm>
            <a:off x="108000" y="108000"/>
            <a:ext cx="6573838" cy="6635750"/>
          </a:xfrm>
          <a:prstGeom prst="rect">
            <a:avLst/>
          </a:prstGeom>
          <a:solidFill>
            <a:schemeClr val="accent5"/>
          </a:solidFill>
          <a:ln>
            <a:noFill/>
          </a:ln>
        </p:spPr>
        <p:txBody>
          <a:bodyPr/>
          <a:lstStyle/>
          <a:p>
            <a:endParaRPr lang="el-GR"/>
          </a:p>
        </p:txBody>
      </p:sp>
      <p:sp>
        <p:nvSpPr>
          <p:cNvPr id="43" name="Google Shape;43;p6"/>
          <p:cNvSpPr txBox="1">
            <a:spLocks noGrp="1"/>
          </p:cNvSpPr>
          <p:nvPr>
            <p:ph type="ctrTitle"/>
          </p:nvPr>
        </p:nvSpPr>
        <p:spPr>
          <a:xfrm>
            <a:off x="7037617" y="1744211"/>
            <a:ext cx="4680000" cy="3369577"/>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C5ECF1"/>
              </a:buClr>
              <a:buSzPts val="7000"/>
              <a:buFont typeface="Century Gothic"/>
              <a:buNone/>
              <a:defRPr sz="7000" b="1">
                <a:solidFill>
                  <a:srgbClr val="C5ECF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None/>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5" name="Google Shape;45;p6"/>
          <p:cNvSpPr/>
          <p:nvPr/>
        </p:nvSpPr>
        <p:spPr>
          <a:xfrm rot="10800000">
            <a:off x="2803689" y="2040344"/>
            <a:ext cx="740512" cy="503107"/>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6" name="Google Shape;46;p6"/>
          <p:cNvSpPr/>
          <p:nvPr/>
        </p:nvSpPr>
        <p:spPr>
          <a:xfrm rot="10800000">
            <a:off x="2324207" y="2900399"/>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7" name="Google Shape;47;p6"/>
          <p:cNvSpPr/>
          <p:nvPr/>
        </p:nvSpPr>
        <p:spPr>
          <a:xfrm>
            <a:off x="3748124" y="4263551"/>
            <a:ext cx="545742" cy="370779"/>
          </a:xfrm>
          <a:prstGeom prst="triangle">
            <a:avLst>
              <a:gd name="adj" fmla="val 50000"/>
            </a:avLst>
          </a:prstGeom>
          <a:gradFill>
            <a:gsLst>
              <a:gs pos="0">
                <a:schemeClr val="accent3"/>
              </a:gs>
              <a:gs pos="100000">
                <a:schemeClr val="accent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Μόνο τίτλος">
  <p:cSld name="Μόνο τίτλος">
    <p:spTree>
      <p:nvGrpSpPr>
        <p:cNvPr id="1" name="Shape 64"/>
        <p:cNvGrpSpPr/>
        <p:nvPr/>
      </p:nvGrpSpPr>
      <p:grpSpPr>
        <a:xfrm>
          <a:off x="0" y="0"/>
          <a:ext cx="0" cy="0"/>
          <a:chOff x="0" y="0"/>
          <a:chExt cx="0" cy="0"/>
        </a:xfrm>
      </p:grpSpPr>
      <p:sp>
        <p:nvSpPr>
          <p:cNvPr id="65" name="Google Shape;65;p8"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6" name="Google Shape;66;p8"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7" name="Google Shape;67;p8"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8" name="Google Shape;68;p8"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9" name="Google Shape;69;p8"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0" name="Google Shape;70;p8"/>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72" name="Google Shape;72;p8"/>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Διαφάνεια τίτλου με εικόνα 1">
  <p:cSld name="Διαφάνεια τίτλου με εικόνα 1">
    <p:bg>
      <p:bgPr>
        <a:solidFill>
          <a:schemeClr val="accent1"/>
        </a:solidFill>
        <a:effectLst/>
      </p:bgPr>
    </p:bg>
    <p:spTree>
      <p:nvGrpSpPr>
        <p:cNvPr id="1" name="Shape 106"/>
        <p:cNvGrpSpPr/>
        <p:nvPr/>
      </p:nvGrpSpPr>
      <p:grpSpPr>
        <a:xfrm>
          <a:off x="0" y="0"/>
          <a:ext cx="0" cy="0"/>
          <a:chOff x="0" y="0"/>
          <a:chExt cx="0" cy="0"/>
        </a:xfrm>
      </p:grpSpPr>
      <p:sp>
        <p:nvSpPr>
          <p:cNvPr id="107" name="Google Shape;107;p10"/>
          <p:cNvSpPr>
            <a:spLocks noGrp="1"/>
          </p:cNvSpPr>
          <p:nvPr>
            <p:ph type="pic" idx="2"/>
          </p:nvPr>
        </p:nvSpPr>
        <p:spPr>
          <a:xfrm>
            <a:off x="108000" y="108000"/>
            <a:ext cx="6573838" cy="6635750"/>
          </a:xfrm>
          <a:prstGeom prst="rect">
            <a:avLst/>
          </a:prstGeom>
          <a:solidFill>
            <a:schemeClr val="accent1"/>
          </a:solidFill>
          <a:ln>
            <a:noFill/>
          </a:ln>
        </p:spPr>
      </p:sp>
      <p:sp>
        <p:nvSpPr>
          <p:cNvPr id="108" name="Google Shape;108;p10"/>
          <p:cNvSpPr/>
          <p:nvPr/>
        </p:nvSpPr>
        <p:spPr>
          <a:xfrm>
            <a:off x="6677617" y="107999"/>
            <a:ext cx="5400000" cy="6635750"/>
          </a:xfrm>
          <a:prstGeom prst="rect">
            <a:avLst/>
          </a:prstGeom>
          <a:gradFill>
            <a:gsLst>
              <a:gs pos="0">
                <a:srgbClr val="BB95C2"/>
              </a:gs>
              <a:gs pos="100000">
                <a:srgbClr val="EC9AC7"/>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09" name="Google Shape;109;p10"/>
          <p:cNvGrpSpPr/>
          <p:nvPr/>
        </p:nvGrpSpPr>
        <p:grpSpPr>
          <a:xfrm rot="4830719">
            <a:off x="6634201" y="724569"/>
            <a:ext cx="4776767" cy="4776767"/>
            <a:chOff x="2514600" y="1566862"/>
            <a:chExt cx="3810001" cy="3810001"/>
          </a:xfrm>
        </p:grpSpPr>
        <p:cxnSp>
          <p:nvCxnSpPr>
            <p:cNvPr id="110" name="Google Shape;110;p10"/>
            <p:cNvCxnSpPr/>
            <p:nvPr/>
          </p:nvCxnSpPr>
          <p:spPr>
            <a:xfrm>
              <a:off x="2514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1" name="Google Shape;111;p10"/>
            <p:cNvCxnSpPr/>
            <p:nvPr/>
          </p:nvCxnSpPr>
          <p:spPr>
            <a:xfrm>
              <a:off x="2895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2" name="Google Shape;112;p10"/>
            <p:cNvCxnSpPr/>
            <p:nvPr/>
          </p:nvCxnSpPr>
          <p:spPr>
            <a:xfrm>
              <a:off x="3276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3" name="Google Shape;113;p10"/>
            <p:cNvCxnSpPr/>
            <p:nvPr/>
          </p:nvCxnSpPr>
          <p:spPr>
            <a:xfrm>
              <a:off x="3657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4" name="Google Shape;114;p10"/>
            <p:cNvCxnSpPr/>
            <p:nvPr/>
          </p:nvCxnSpPr>
          <p:spPr>
            <a:xfrm>
              <a:off x="4038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5" name="Google Shape;115;p10"/>
            <p:cNvCxnSpPr/>
            <p:nvPr/>
          </p:nvCxnSpPr>
          <p:spPr>
            <a:xfrm>
              <a:off x="4419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6" name="Google Shape;116;p10"/>
            <p:cNvCxnSpPr/>
            <p:nvPr/>
          </p:nvCxnSpPr>
          <p:spPr>
            <a:xfrm>
              <a:off x="4800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7" name="Google Shape;117;p10"/>
            <p:cNvCxnSpPr/>
            <p:nvPr/>
          </p:nvCxnSpPr>
          <p:spPr>
            <a:xfrm>
              <a:off x="5181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8" name="Google Shape;118;p10"/>
            <p:cNvCxnSpPr/>
            <p:nvPr/>
          </p:nvCxnSpPr>
          <p:spPr>
            <a:xfrm>
              <a:off x="5562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19" name="Google Shape;119;p10"/>
            <p:cNvCxnSpPr/>
            <p:nvPr/>
          </p:nvCxnSpPr>
          <p:spPr>
            <a:xfrm>
              <a:off x="5943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20" name="Google Shape;120;p10"/>
            <p:cNvCxnSpPr/>
            <p:nvPr/>
          </p:nvCxnSpPr>
          <p:spPr>
            <a:xfrm>
              <a:off x="6324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121" name="Google Shape;121;p10"/>
            <p:cNvCxnSpPr/>
            <p:nvPr/>
          </p:nvCxnSpPr>
          <p:spPr>
            <a:xfrm>
              <a:off x="4419598" y="-338136"/>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2" name="Google Shape;122;p10"/>
            <p:cNvCxnSpPr/>
            <p:nvPr/>
          </p:nvCxnSpPr>
          <p:spPr>
            <a:xfrm>
              <a:off x="4419598" y="42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3" name="Google Shape;123;p10"/>
            <p:cNvCxnSpPr/>
            <p:nvPr/>
          </p:nvCxnSpPr>
          <p:spPr>
            <a:xfrm>
              <a:off x="4419598" y="423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4" name="Google Shape;124;p10"/>
            <p:cNvCxnSpPr/>
            <p:nvPr/>
          </p:nvCxnSpPr>
          <p:spPr>
            <a:xfrm>
              <a:off x="4419598" y="804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5" name="Google Shape;125;p10"/>
            <p:cNvCxnSpPr/>
            <p:nvPr/>
          </p:nvCxnSpPr>
          <p:spPr>
            <a:xfrm>
              <a:off x="4419598" y="1185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6" name="Google Shape;126;p10"/>
            <p:cNvCxnSpPr/>
            <p:nvPr/>
          </p:nvCxnSpPr>
          <p:spPr>
            <a:xfrm>
              <a:off x="4419598" y="1566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7" name="Google Shape;127;p10"/>
            <p:cNvCxnSpPr/>
            <p:nvPr/>
          </p:nvCxnSpPr>
          <p:spPr>
            <a:xfrm>
              <a:off x="4419598" y="1947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8" name="Google Shape;128;p10"/>
            <p:cNvCxnSpPr/>
            <p:nvPr/>
          </p:nvCxnSpPr>
          <p:spPr>
            <a:xfrm>
              <a:off x="4419598" y="2328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29" name="Google Shape;129;p10"/>
            <p:cNvCxnSpPr/>
            <p:nvPr/>
          </p:nvCxnSpPr>
          <p:spPr>
            <a:xfrm>
              <a:off x="4419598" y="2709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30" name="Google Shape;130;p10"/>
            <p:cNvCxnSpPr/>
            <p:nvPr/>
          </p:nvCxnSpPr>
          <p:spPr>
            <a:xfrm>
              <a:off x="4419598" y="3090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131" name="Google Shape;131;p10"/>
            <p:cNvCxnSpPr/>
            <p:nvPr/>
          </p:nvCxnSpPr>
          <p:spPr>
            <a:xfrm>
              <a:off x="4419598" y="3471864"/>
              <a:ext cx="0" cy="3809997"/>
            </a:xfrm>
            <a:prstGeom prst="straightConnector1">
              <a:avLst/>
            </a:prstGeom>
            <a:noFill/>
            <a:ln w="12700" cap="flat" cmpd="sng">
              <a:solidFill>
                <a:srgbClr val="B5DCD7"/>
              </a:solidFill>
              <a:prstDash val="solid"/>
              <a:miter lim="800000"/>
              <a:headEnd type="none" w="sm" len="sm"/>
              <a:tailEnd type="none" w="sm" len="sm"/>
            </a:ln>
          </p:spPr>
        </p:cxnSp>
      </p:grpSp>
      <p:sp>
        <p:nvSpPr>
          <p:cNvPr id="132" name="Google Shape;132;p10"/>
          <p:cNvSpPr txBox="1">
            <a:spLocks noGrp="1"/>
          </p:cNvSpPr>
          <p:nvPr>
            <p:ph type="ctrTitle"/>
          </p:nvPr>
        </p:nvSpPr>
        <p:spPr>
          <a:xfrm>
            <a:off x="7037617" y="1933206"/>
            <a:ext cx="4680000" cy="2991588"/>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663E6C"/>
              </a:buClr>
              <a:buSzPts val="7200"/>
              <a:buFont typeface="Twentieth Century"/>
              <a:buNone/>
              <a:defRPr sz="7200" b="1">
                <a:solidFill>
                  <a:srgbClr val="663E6C"/>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0"/>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Font typeface="Arial"/>
              <a:buNone/>
              <a:defRPr sz="1600">
                <a:solidFill>
                  <a:schemeClr val="lt1"/>
                </a:solidFill>
                <a:latin typeface="Courier New"/>
                <a:ea typeface="Courier New"/>
                <a:cs typeface="Courier New"/>
                <a:sym typeface="Courier New"/>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4" name="Google Shape;134;p10"/>
          <p:cNvSpPr/>
          <p:nvPr/>
        </p:nvSpPr>
        <p:spPr>
          <a:xfrm rot="10800000">
            <a:off x="2803689" y="2040344"/>
            <a:ext cx="740512" cy="503107"/>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5" name="Google Shape;135;p10"/>
          <p:cNvSpPr/>
          <p:nvPr/>
        </p:nvSpPr>
        <p:spPr>
          <a:xfrm rot="10800000">
            <a:off x="2324207" y="2900399"/>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6" name="Google Shape;136;p10"/>
          <p:cNvSpPr/>
          <p:nvPr/>
        </p:nvSpPr>
        <p:spPr>
          <a:xfrm>
            <a:off x="3748124" y="4263551"/>
            <a:ext cx="545742" cy="370779"/>
          </a:xfrm>
          <a:prstGeom prst="triangle">
            <a:avLst>
              <a:gd name="adj" fmla="val 50000"/>
            </a:avLst>
          </a:prstGeom>
          <a:gradFill>
            <a:gsLst>
              <a:gs pos="0">
                <a:schemeClr val="accent3"/>
              </a:gs>
              <a:gs pos="100000">
                <a:schemeClr val="accent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Διαφάνεια διαχωρισμού">
  <p:cSld name="Διαφάνεια διαχωρισμού">
    <p:bg>
      <p:bgPr>
        <a:blipFill>
          <a:blip r:embed="rId2">
            <a:alphaModFix/>
          </a:blip>
          <a:stretch>
            <a:fillRect/>
          </a:stretch>
        </a:blipFill>
        <a:effectLst/>
      </p:bgPr>
    </p:bg>
    <p:spTree>
      <p:nvGrpSpPr>
        <p:cNvPr id="1" name="Shape 137"/>
        <p:cNvGrpSpPr/>
        <p:nvPr/>
      </p:nvGrpSpPr>
      <p:grpSpPr>
        <a:xfrm>
          <a:off x="0" y="0"/>
          <a:ext cx="0" cy="0"/>
          <a:chOff x="0" y="0"/>
          <a:chExt cx="0" cy="0"/>
        </a:xfrm>
      </p:grpSpPr>
      <p:sp>
        <p:nvSpPr>
          <p:cNvPr id="138" name="Google Shape;138;p11"/>
          <p:cNvSpPr/>
          <p:nvPr/>
        </p:nvSpPr>
        <p:spPr>
          <a:xfrm>
            <a:off x="0" y="1"/>
            <a:ext cx="12192000" cy="6857999"/>
          </a:xfrm>
          <a:custGeom>
            <a:avLst/>
            <a:gdLst/>
            <a:ahLst/>
            <a:cxnLst/>
            <a:rect l="l" t="t" r="r" b="b"/>
            <a:pathLst>
              <a:path w="12192000" h="6857999" extrusionOk="0">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39" name="Google Shape;139;p11" descr="Ένα αστέρι στο βάθος&#10;&#10;Περιγραφή που δημιουργήθηκε με υψηλή αξιοπιστία"/>
          <p:cNvPicPr preferRelativeResize="0"/>
          <p:nvPr/>
        </p:nvPicPr>
        <p:blipFill rotWithShape="1">
          <a:blip r:embed="rId3">
            <a:alphaModFix/>
          </a:blip>
          <a:srcRect/>
          <a:stretch/>
        </p:blipFill>
        <p:spPr>
          <a:xfrm>
            <a:off x="6675439" y="108745"/>
            <a:ext cx="5417792" cy="6635005"/>
          </a:xfrm>
          <a:prstGeom prst="rect">
            <a:avLst/>
          </a:prstGeom>
          <a:noFill/>
          <a:ln>
            <a:noFill/>
          </a:ln>
        </p:spPr>
      </p:pic>
      <p:grpSp>
        <p:nvGrpSpPr>
          <p:cNvPr id="140" name="Google Shape;140;p11"/>
          <p:cNvGrpSpPr/>
          <p:nvPr/>
        </p:nvGrpSpPr>
        <p:grpSpPr>
          <a:xfrm>
            <a:off x="7682767" y="1707806"/>
            <a:ext cx="3442387" cy="3442387"/>
            <a:chOff x="2514600" y="1566862"/>
            <a:chExt cx="3810001" cy="3810001"/>
          </a:xfrm>
        </p:grpSpPr>
        <p:cxnSp>
          <p:nvCxnSpPr>
            <p:cNvPr id="141" name="Google Shape;141;p11"/>
            <p:cNvCxnSpPr/>
            <p:nvPr/>
          </p:nvCxnSpPr>
          <p:spPr>
            <a:xfrm>
              <a:off x="251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2" name="Google Shape;142;p11"/>
            <p:cNvCxnSpPr/>
            <p:nvPr/>
          </p:nvCxnSpPr>
          <p:spPr>
            <a:xfrm>
              <a:off x="2895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3" name="Google Shape;143;p11"/>
            <p:cNvCxnSpPr/>
            <p:nvPr/>
          </p:nvCxnSpPr>
          <p:spPr>
            <a:xfrm>
              <a:off x="3276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4" name="Google Shape;144;p11"/>
            <p:cNvCxnSpPr/>
            <p:nvPr/>
          </p:nvCxnSpPr>
          <p:spPr>
            <a:xfrm>
              <a:off x="3657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5" name="Google Shape;145;p11"/>
            <p:cNvCxnSpPr/>
            <p:nvPr/>
          </p:nvCxnSpPr>
          <p:spPr>
            <a:xfrm>
              <a:off x="4038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6" name="Google Shape;146;p11"/>
            <p:cNvCxnSpPr/>
            <p:nvPr/>
          </p:nvCxnSpPr>
          <p:spPr>
            <a:xfrm>
              <a:off x="4419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7" name="Google Shape;147;p11"/>
            <p:cNvCxnSpPr/>
            <p:nvPr/>
          </p:nvCxnSpPr>
          <p:spPr>
            <a:xfrm>
              <a:off x="4800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8" name="Google Shape;148;p11"/>
            <p:cNvCxnSpPr/>
            <p:nvPr/>
          </p:nvCxnSpPr>
          <p:spPr>
            <a:xfrm>
              <a:off x="5181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49" name="Google Shape;149;p11"/>
            <p:cNvCxnSpPr/>
            <p:nvPr/>
          </p:nvCxnSpPr>
          <p:spPr>
            <a:xfrm>
              <a:off x="5562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50" name="Google Shape;150;p11"/>
            <p:cNvCxnSpPr/>
            <p:nvPr/>
          </p:nvCxnSpPr>
          <p:spPr>
            <a:xfrm>
              <a:off x="5943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51" name="Google Shape;151;p11"/>
            <p:cNvCxnSpPr/>
            <p:nvPr/>
          </p:nvCxnSpPr>
          <p:spPr>
            <a:xfrm>
              <a:off x="632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152" name="Google Shape;152;p11"/>
            <p:cNvCxnSpPr/>
            <p:nvPr/>
          </p:nvCxnSpPr>
          <p:spPr>
            <a:xfrm>
              <a:off x="4419598" y="-338136"/>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3" name="Google Shape;153;p11"/>
            <p:cNvCxnSpPr/>
            <p:nvPr/>
          </p:nvCxnSpPr>
          <p:spPr>
            <a:xfrm>
              <a:off x="4419598" y="42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4" name="Google Shape;154;p11"/>
            <p:cNvCxnSpPr/>
            <p:nvPr/>
          </p:nvCxnSpPr>
          <p:spPr>
            <a:xfrm>
              <a:off x="4419598" y="423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5" name="Google Shape;155;p11"/>
            <p:cNvCxnSpPr/>
            <p:nvPr/>
          </p:nvCxnSpPr>
          <p:spPr>
            <a:xfrm>
              <a:off x="4419598" y="804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6" name="Google Shape;156;p11"/>
            <p:cNvCxnSpPr/>
            <p:nvPr/>
          </p:nvCxnSpPr>
          <p:spPr>
            <a:xfrm>
              <a:off x="4419598" y="1185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7" name="Google Shape;157;p11"/>
            <p:cNvCxnSpPr/>
            <p:nvPr/>
          </p:nvCxnSpPr>
          <p:spPr>
            <a:xfrm>
              <a:off x="4419598" y="1566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8" name="Google Shape;158;p11"/>
            <p:cNvCxnSpPr/>
            <p:nvPr/>
          </p:nvCxnSpPr>
          <p:spPr>
            <a:xfrm>
              <a:off x="4419598" y="1947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59" name="Google Shape;159;p11"/>
            <p:cNvCxnSpPr/>
            <p:nvPr/>
          </p:nvCxnSpPr>
          <p:spPr>
            <a:xfrm>
              <a:off x="4419598" y="2328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60" name="Google Shape;160;p11"/>
            <p:cNvCxnSpPr/>
            <p:nvPr/>
          </p:nvCxnSpPr>
          <p:spPr>
            <a:xfrm>
              <a:off x="4419598" y="2709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61" name="Google Shape;161;p11"/>
            <p:cNvCxnSpPr/>
            <p:nvPr/>
          </p:nvCxnSpPr>
          <p:spPr>
            <a:xfrm>
              <a:off x="4419598" y="3090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162" name="Google Shape;162;p11"/>
            <p:cNvCxnSpPr/>
            <p:nvPr/>
          </p:nvCxnSpPr>
          <p:spPr>
            <a:xfrm>
              <a:off x="4419598" y="3471864"/>
              <a:ext cx="0" cy="3809997"/>
            </a:xfrm>
            <a:prstGeom prst="straightConnector1">
              <a:avLst/>
            </a:prstGeom>
            <a:noFill/>
            <a:ln w="12700" cap="flat" cmpd="sng">
              <a:solidFill>
                <a:srgbClr val="995EA2"/>
              </a:solidFill>
              <a:prstDash val="solid"/>
              <a:miter lim="800000"/>
              <a:headEnd type="none" w="sm" len="sm"/>
              <a:tailEnd type="none" w="sm" len="sm"/>
            </a:ln>
          </p:spPr>
        </p:cxnSp>
      </p:grpSp>
      <p:sp>
        <p:nvSpPr>
          <p:cNvPr id="163" name="Google Shape;163;p11"/>
          <p:cNvSpPr txBox="1">
            <a:spLocks noGrp="1"/>
          </p:cNvSpPr>
          <p:nvPr>
            <p:ph type="ctrTitle"/>
          </p:nvPr>
        </p:nvSpPr>
        <p:spPr>
          <a:xfrm>
            <a:off x="7037617" y="1744211"/>
            <a:ext cx="4680000" cy="3369577"/>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C5ECF1"/>
              </a:buClr>
              <a:buSzPts val="7000"/>
              <a:buFont typeface="Century Gothic"/>
              <a:buNone/>
              <a:defRPr sz="7000" b="1">
                <a:solidFill>
                  <a:srgbClr val="C5ECF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1"/>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None/>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65" name="Google Shape;165;p11"/>
          <p:cNvSpPr/>
          <p:nvPr/>
        </p:nvSpPr>
        <p:spPr>
          <a:xfrm rot="10800000">
            <a:off x="9033704" y="321681"/>
            <a:ext cx="740512" cy="503107"/>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p11"/>
          <p:cNvSpPr/>
          <p:nvPr/>
        </p:nvSpPr>
        <p:spPr>
          <a:xfrm rot="10800000">
            <a:off x="8559341" y="1181736"/>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7" name="Google Shape;167;p11"/>
          <p:cNvSpPr/>
          <p:nvPr/>
        </p:nvSpPr>
        <p:spPr>
          <a:xfrm>
            <a:off x="9131089" y="6105745"/>
            <a:ext cx="545742" cy="370779"/>
          </a:xfrm>
          <a:prstGeom prst="triangle">
            <a:avLst>
              <a:gd name="adj" fmla="val 50000"/>
            </a:avLst>
          </a:prstGeom>
          <a:gradFill>
            <a:gsLst>
              <a:gs pos="0">
                <a:schemeClr val="accent2"/>
              </a:gs>
              <a:gs pos="100000">
                <a:schemeClr val="accent3"/>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8" name="Google Shape;168;p11"/>
          <p:cNvSpPr>
            <a:spLocks noGrp="1"/>
          </p:cNvSpPr>
          <p:nvPr>
            <p:ph type="pic" idx="2"/>
          </p:nvPr>
        </p:nvSpPr>
        <p:spPr>
          <a:xfrm>
            <a:off x="108000" y="107998"/>
            <a:ext cx="6573838" cy="6642000"/>
          </a:xfrm>
          <a:prstGeom prst="rect">
            <a:avLst/>
          </a:prstGeom>
          <a:solidFill>
            <a:schemeClr val="dk1"/>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Μεγάλος τίτλος και περιεχόμενο 1">
  <p:cSld name="Μεγάλος τίτλος και περιεχόμενο 1">
    <p:bg>
      <p:bgPr>
        <a:solidFill>
          <a:srgbClr val="E4D4E6"/>
        </a:solidFill>
        <a:effectLst/>
      </p:bgPr>
    </p:bg>
    <p:spTree>
      <p:nvGrpSpPr>
        <p:cNvPr id="1" name="Shape 169"/>
        <p:cNvGrpSpPr/>
        <p:nvPr/>
      </p:nvGrpSpPr>
      <p:grpSpPr>
        <a:xfrm>
          <a:off x="0" y="0"/>
          <a:ext cx="0" cy="0"/>
          <a:chOff x="0" y="0"/>
          <a:chExt cx="0" cy="0"/>
        </a:xfrm>
      </p:grpSpPr>
      <p:pic>
        <p:nvPicPr>
          <p:cNvPr id="170" name="Google Shape;170;p12"/>
          <p:cNvPicPr preferRelativeResize="0"/>
          <p:nvPr/>
        </p:nvPicPr>
        <p:blipFill rotWithShape="1">
          <a:blip r:embed="rId2">
            <a:alphaModFix/>
          </a:blip>
          <a:srcRect/>
          <a:stretch/>
        </p:blipFill>
        <p:spPr>
          <a:xfrm>
            <a:off x="6675439" y="110679"/>
            <a:ext cx="5417792" cy="6636642"/>
          </a:xfrm>
          <a:prstGeom prst="rect">
            <a:avLst/>
          </a:prstGeom>
          <a:noFill/>
          <a:ln>
            <a:noFill/>
          </a:ln>
        </p:spPr>
      </p:pic>
      <p:grpSp>
        <p:nvGrpSpPr>
          <p:cNvPr id="171" name="Google Shape;171;p12"/>
          <p:cNvGrpSpPr/>
          <p:nvPr/>
        </p:nvGrpSpPr>
        <p:grpSpPr>
          <a:xfrm rot="4830719">
            <a:off x="6272251" y="1402621"/>
            <a:ext cx="4776767" cy="4776767"/>
            <a:chOff x="2514600" y="1566862"/>
            <a:chExt cx="3810001" cy="3810001"/>
          </a:xfrm>
        </p:grpSpPr>
        <p:cxnSp>
          <p:nvCxnSpPr>
            <p:cNvPr id="172" name="Google Shape;172;p12"/>
            <p:cNvCxnSpPr/>
            <p:nvPr/>
          </p:nvCxnSpPr>
          <p:spPr>
            <a:xfrm>
              <a:off x="2514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3" name="Google Shape;173;p12"/>
            <p:cNvCxnSpPr/>
            <p:nvPr/>
          </p:nvCxnSpPr>
          <p:spPr>
            <a:xfrm>
              <a:off x="2895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4" name="Google Shape;174;p12"/>
            <p:cNvCxnSpPr/>
            <p:nvPr/>
          </p:nvCxnSpPr>
          <p:spPr>
            <a:xfrm>
              <a:off x="3276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5" name="Google Shape;175;p12"/>
            <p:cNvCxnSpPr/>
            <p:nvPr/>
          </p:nvCxnSpPr>
          <p:spPr>
            <a:xfrm>
              <a:off x="3657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6" name="Google Shape;176;p12"/>
            <p:cNvCxnSpPr/>
            <p:nvPr/>
          </p:nvCxnSpPr>
          <p:spPr>
            <a:xfrm>
              <a:off x="4038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7" name="Google Shape;177;p12"/>
            <p:cNvCxnSpPr/>
            <p:nvPr/>
          </p:nvCxnSpPr>
          <p:spPr>
            <a:xfrm>
              <a:off x="4419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8" name="Google Shape;178;p12"/>
            <p:cNvCxnSpPr/>
            <p:nvPr/>
          </p:nvCxnSpPr>
          <p:spPr>
            <a:xfrm>
              <a:off x="4800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79" name="Google Shape;179;p12"/>
            <p:cNvCxnSpPr/>
            <p:nvPr/>
          </p:nvCxnSpPr>
          <p:spPr>
            <a:xfrm>
              <a:off x="5181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80" name="Google Shape;180;p12"/>
            <p:cNvCxnSpPr/>
            <p:nvPr/>
          </p:nvCxnSpPr>
          <p:spPr>
            <a:xfrm>
              <a:off x="5562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81" name="Google Shape;181;p12"/>
            <p:cNvCxnSpPr/>
            <p:nvPr/>
          </p:nvCxnSpPr>
          <p:spPr>
            <a:xfrm>
              <a:off x="5943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82" name="Google Shape;182;p12"/>
            <p:cNvCxnSpPr/>
            <p:nvPr/>
          </p:nvCxnSpPr>
          <p:spPr>
            <a:xfrm>
              <a:off x="6324600" y="1566862"/>
              <a:ext cx="0" cy="3809998"/>
            </a:xfrm>
            <a:prstGeom prst="straightConnector1">
              <a:avLst/>
            </a:prstGeom>
            <a:noFill/>
            <a:ln w="12700" cap="flat" cmpd="sng">
              <a:solidFill>
                <a:srgbClr val="2E488A"/>
              </a:solidFill>
              <a:prstDash val="solid"/>
              <a:miter lim="800000"/>
              <a:headEnd type="none" w="sm" len="sm"/>
              <a:tailEnd type="none" w="sm" len="sm"/>
            </a:ln>
          </p:spPr>
        </p:cxnSp>
        <p:cxnSp>
          <p:nvCxnSpPr>
            <p:cNvPr id="183" name="Google Shape;183;p12"/>
            <p:cNvCxnSpPr/>
            <p:nvPr/>
          </p:nvCxnSpPr>
          <p:spPr>
            <a:xfrm>
              <a:off x="4419598" y="-338136"/>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4" name="Google Shape;184;p12"/>
            <p:cNvCxnSpPr/>
            <p:nvPr/>
          </p:nvCxnSpPr>
          <p:spPr>
            <a:xfrm>
              <a:off x="4419598" y="42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5" name="Google Shape;185;p12"/>
            <p:cNvCxnSpPr/>
            <p:nvPr/>
          </p:nvCxnSpPr>
          <p:spPr>
            <a:xfrm>
              <a:off x="4419598" y="423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6" name="Google Shape;186;p12"/>
            <p:cNvCxnSpPr/>
            <p:nvPr/>
          </p:nvCxnSpPr>
          <p:spPr>
            <a:xfrm>
              <a:off x="4419598" y="804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7" name="Google Shape;187;p12"/>
            <p:cNvCxnSpPr/>
            <p:nvPr/>
          </p:nvCxnSpPr>
          <p:spPr>
            <a:xfrm>
              <a:off x="4419598" y="1185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8" name="Google Shape;188;p12"/>
            <p:cNvCxnSpPr/>
            <p:nvPr/>
          </p:nvCxnSpPr>
          <p:spPr>
            <a:xfrm>
              <a:off x="4419598" y="1566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89" name="Google Shape;189;p12"/>
            <p:cNvCxnSpPr/>
            <p:nvPr/>
          </p:nvCxnSpPr>
          <p:spPr>
            <a:xfrm>
              <a:off x="4419598" y="1947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90" name="Google Shape;190;p12"/>
            <p:cNvCxnSpPr/>
            <p:nvPr/>
          </p:nvCxnSpPr>
          <p:spPr>
            <a:xfrm>
              <a:off x="4419598" y="2328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91" name="Google Shape;191;p12"/>
            <p:cNvCxnSpPr/>
            <p:nvPr/>
          </p:nvCxnSpPr>
          <p:spPr>
            <a:xfrm>
              <a:off x="4419598" y="2709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92" name="Google Shape;192;p12"/>
            <p:cNvCxnSpPr/>
            <p:nvPr/>
          </p:nvCxnSpPr>
          <p:spPr>
            <a:xfrm>
              <a:off x="4419598" y="3090864"/>
              <a:ext cx="0" cy="3809997"/>
            </a:xfrm>
            <a:prstGeom prst="straightConnector1">
              <a:avLst/>
            </a:prstGeom>
            <a:noFill/>
            <a:ln w="12700" cap="flat" cmpd="sng">
              <a:solidFill>
                <a:srgbClr val="2E488A"/>
              </a:solidFill>
              <a:prstDash val="solid"/>
              <a:miter lim="800000"/>
              <a:headEnd type="none" w="sm" len="sm"/>
              <a:tailEnd type="none" w="sm" len="sm"/>
            </a:ln>
          </p:spPr>
        </p:cxnSp>
        <p:cxnSp>
          <p:nvCxnSpPr>
            <p:cNvPr id="193" name="Google Shape;193;p12"/>
            <p:cNvCxnSpPr/>
            <p:nvPr/>
          </p:nvCxnSpPr>
          <p:spPr>
            <a:xfrm>
              <a:off x="4419598" y="3471864"/>
              <a:ext cx="0" cy="3809997"/>
            </a:xfrm>
            <a:prstGeom prst="straightConnector1">
              <a:avLst/>
            </a:prstGeom>
            <a:noFill/>
            <a:ln w="12700" cap="flat" cmpd="sng">
              <a:solidFill>
                <a:srgbClr val="2E488A"/>
              </a:solidFill>
              <a:prstDash val="solid"/>
              <a:miter lim="800000"/>
              <a:headEnd type="none" w="sm" len="sm"/>
              <a:tailEnd type="none" w="sm" len="sm"/>
            </a:ln>
          </p:spPr>
        </p:cxnSp>
      </p:grpSp>
      <p:grpSp>
        <p:nvGrpSpPr>
          <p:cNvPr id="194" name="Google Shape;194;p12"/>
          <p:cNvGrpSpPr/>
          <p:nvPr/>
        </p:nvGrpSpPr>
        <p:grpSpPr>
          <a:xfrm rot="4830719">
            <a:off x="6234151" y="1387381"/>
            <a:ext cx="4776767" cy="4776767"/>
            <a:chOff x="2514600" y="1566862"/>
            <a:chExt cx="3810001" cy="3810001"/>
          </a:xfrm>
        </p:grpSpPr>
        <p:cxnSp>
          <p:nvCxnSpPr>
            <p:cNvPr id="195" name="Google Shape;195;p12"/>
            <p:cNvCxnSpPr/>
            <p:nvPr/>
          </p:nvCxnSpPr>
          <p:spPr>
            <a:xfrm>
              <a:off x="2514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196" name="Google Shape;196;p12"/>
            <p:cNvCxnSpPr/>
            <p:nvPr/>
          </p:nvCxnSpPr>
          <p:spPr>
            <a:xfrm>
              <a:off x="2895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197" name="Google Shape;197;p12"/>
            <p:cNvCxnSpPr/>
            <p:nvPr/>
          </p:nvCxnSpPr>
          <p:spPr>
            <a:xfrm>
              <a:off x="3276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198" name="Google Shape;198;p12"/>
            <p:cNvCxnSpPr/>
            <p:nvPr/>
          </p:nvCxnSpPr>
          <p:spPr>
            <a:xfrm>
              <a:off x="3657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199" name="Google Shape;199;p12"/>
            <p:cNvCxnSpPr/>
            <p:nvPr/>
          </p:nvCxnSpPr>
          <p:spPr>
            <a:xfrm>
              <a:off x="4038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0" name="Google Shape;200;p12"/>
            <p:cNvCxnSpPr/>
            <p:nvPr/>
          </p:nvCxnSpPr>
          <p:spPr>
            <a:xfrm>
              <a:off x="4419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1" name="Google Shape;201;p12"/>
            <p:cNvCxnSpPr/>
            <p:nvPr/>
          </p:nvCxnSpPr>
          <p:spPr>
            <a:xfrm>
              <a:off x="4800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2" name="Google Shape;202;p12"/>
            <p:cNvCxnSpPr/>
            <p:nvPr/>
          </p:nvCxnSpPr>
          <p:spPr>
            <a:xfrm>
              <a:off x="5181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3" name="Google Shape;203;p12"/>
            <p:cNvCxnSpPr/>
            <p:nvPr/>
          </p:nvCxnSpPr>
          <p:spPr>
            <a:xfrm>
              <a:off x="5562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4" name="Google Shape;204;p12"/>
            <p:cNvCxnSpPr/>
            <p:nvPr/>
          </p:nvCxnSpPr>
          <p:spPr>
            <a:xfrm>
              <a:off x="5943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5" name="Google Shape;205;p12"/>
            <p:cNvCxnSpPr/>
            <p:nvPr/>
          </p:nvCxnSpPr>
          <p:spPr>
            <a:xfrm>
              <a:off x="6324600" y="1566862"/>
              <a:ext cx="0" cy="3809998"/>
            </a:xfrm>
            <a:prstGeom prst="straightConnector1">
              <a:avLst/>
            </a:prstGeom>
            <a:noFill/>
            <a:ln w="12700" cap="flat" cmpd="sng">
              <a:solidFill>
                <a:srgbClr val="FF4542"/>
              </a:solidFill>
              <a:prstDash val="solid"/>
              <a:miter lim="800000"/>
              <a:headEnd type="none" w="sm" len="sm"/>
              <a:tailEnd type="none" w="sm" len="sm"/>
            </a:ln>
          </p:spPr>
        </p:cxnSp>
        <p:cxnSp>
          <p:nvCxnSpPr>
            <p:cNvPr id="206" name="Google Shape;206;p12"/>
            <p:cNvCxnSpPr/>
            <p:nvPr/>
          </p:nvCxnSpPr>
          <p:spPr>
            <a:xfrm>
              <a:off x="4419598" y="-338136"/>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07" name="Google Shape;207;p12"/>
            <p:cNvCxnSpPr/>
            <p:nvPr/>
          </p:nvCxnSpPr>
          <p:spPr>
            <a:xfrm>
              <a:off x="4419598" y="42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08" name="Google Shape;208;p12"/>
            <p:cNvCxnSpPr/>
            <p:nvPr/>
          </p:nvCxnSpPr>
          <p:spPr>
            <a:xfrm>
              <a:off x="4419598" y="423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09" name="Google Shape;209;p12"/>
            <p:cNvCxnSpPr/>
            <p:nvPr/>
          </p:nvCxnSpPr>
          <p:spPr>
            <a:xfrm>
              <a:off x="4419598" y="804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0" name="Google Shape;210;p12"/>
            <p:cNvCxnSpPr/>
            <p:nvPr/>
          </p:nvCxnSpPr>
          <p:spPr>
            <a:xfrm>
              <a:off x="4419598" y="1185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1" name="Google Shape;211;p12"/>
            <p:cNvCxnSpPr/>
            <p:nvPr/>
          </p:nvCxnSpPr>
          <p:spPr>
            <a:xfrm>
              <a:off x="4419598" y="1566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2" name="Google Shape;212;p12"/>
            <p:cNvCxnSpPr/>
            <p:nvPr/>
          </p:nvCxnSpPr>
          <p:spPr>
            <a:xfrm>
              <a:off x="4419598" y="1947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3" name="Google Shape;213;p12"/>
            <p:cNvCxnSpPr/>
            <p:nvPr/>
          </p:nvCxnSpPr>
          <p:spPr>
            <a:xfrm>
              <a:off x="4419598" y="2328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4" name="Google Shape;214;p12"/>
            <p:cNvCxnSpPr/>
            <p:nvPr/>
          </p:nvCxnSpPr>
          <p:spPr>
            <a:xfrm>
              <a:off x="4419598" y="2709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5" name="Google Shape;215;p12"/>
            <p:cNvCxnSpPr/>
            <p:nvPr/>
          </p:nvCxnSpPr>
          <p:spPr>
            <a:xfrm>
              <a:off x="4419598" y="3090864"/>
              <a:ext cx="0" cy="3809997"/>
            </a:xfrm>
            <a:prstGeom prst="straightConnector1">
              <a:avLst/>
            </a:prstGeom>
            <a:noFill/>
            <a:ln w="12700" cap="flat" cmpd="sng">
              <a:solidFill>
                <a:srgbClr val="FF4542"/>
              </a:solidFill>
              <a:prstDash val="solid"/>
              <a:miter lim="800000"/>
              <a:headEnd type="none" w="sm" len="sm"/>
              <a:tailEnd type="none" w="sm" len="sm"/>
            </a:ln>
          </p:spPr>
        </p:cxnSp>
        <p:cxnSp>
          <p:nvCxnSpPr>
            <p:cNvPr id="216" name="Google Shape;216;p12"/>
            <p:cNvCxnSpPr/>
            <p:nvPr/>
          </p:nvCxnSpPr>
          <p:spPr>
            <a:xfrm>
              <a:off x="4419598" y="3471864"/>
              <a:ext cx="0" cy="3809997"/>
            </a:xfrm>
            <a:prstGeom prst="straightConnector1">
              <a:avLst/>
            </a:prstGeom>
            <a:noFill/>
            <a:ln w="12700" cap="flat" cmpd="sng">
              <a:solidFill>
                <a:srgbClr val="FF4542"/>
              </a:solidFill>
              <a:prstDash val="solid"/>
              <a:miter lim="800000"/>
              <a:headEnd type="none" w="sm" len="sm"/>
              <a:tailEnd type="none" w="sm" len="sm"/>
            </a:ln>
          </p:spPr>
        </p:cxnSp>
      </p:grpSp>
      <p:sp>
        <p:nvSpPr>
          <p:cNvPr id="217" name="Google Shape;217;p12"/>
          <p:cNvSpPr/>
          <p:nvPr/>
        </p:nvSpPr>
        <p:spPr>
          <a:xfrm>
            <a:off x="0" y="1"/>
            <a:ext cx="12192000" cy="6857999"/>
          </a:xfrm>
          <a:custGeom>
            <a:avLst/>
            <a:gdLst/>
            <a:ahLst/>
            <a:cxnLst/>
            <a:rect l="l" t="t" r="r" b="b"/>
            <a:pathLst>
              <a:path w="12192000" h="6857999" extrusionOk="0">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8" name="Google Shape;218;p12"/>
          <p:cNvSpPr txBox="1">
            <a:spLocks noGrp="1"/>
          </p:cNvSpPr>
          <p:nvPr>
            <p:ph type="ctrTitle"/>
          </p:nvPr>
        </p:nvSpPr>
        <p:spPr>
          <a:xfrm>
            <a:off x="7037617" y="1744211"/>
            <a:ext cx="4680000" cy="3369577"/>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C5ECF1"/>
              </a:buClr>
              <a:buSzPts val="7000"/>
              <a:buFont typeface="Century Gothic"/>
              <a:buNone/>
              <a:defRPr sz="7000" b="1">
                <a:solidFill>
                  <a:srgbClr val="C5ECF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9" name="Google Shape;219;p12"/>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None/>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20" name="Google Shape;220;p12"/>
          <p:cNvSpPr/>
          <p:nvPr/>
        </p:nvSpPr>
        <p:spPr>
          <a:xfrm rot="-4500000">
            <a:off x="8226706" y="708102"/>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1" name="Google Shape;221;p12"/>
          <p:cNvSpPr/>
          <p:nvPr/>
        </p:nvSpPr>
        <p:spPr>
          <a:xfrm>
            <a:off x="8492289" y="1144167"/>
            <a:ext cx="545742" cy="370779"/>
          </a:xfrm>
          <a:prstGeom prst="triangle">
            <a:avLst>
              <a:gd name="adj" fmla="val 50000"/>
            </a:avLst>
          </a:prstGeom>
          <a:solidFill>
            <a:srgbClr val="E9ED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2" name="Google Shape;222;p12"/>
          <p:cNvSpPr txBox="1">
            <a:spLocks noGrp="1"/>
          </p:cNvSpPr>
          <p:nvPr>
            <p:ph type="body" idx="2"/>
          </p:nvPr>
        </p:nvSpPr>
        <p:spPr>
          <a:xfrm>
            <a:off x="673100" y="677863"/>
            <a:ext cx="5027613" cy="5027612"/>
          </a:xfrm>
          <a:prstGeom prst="rect">
            <a:avLst/>
          </a:prstGeom>
          <a:noFill/>
          <a:ln>
            <a:noFill/>
          </a:ln>
        </p:spPr>
        <p:txBody>
          <a:bodyPr spcFirstLastPara="1" wrap="square" lIns="0" tIns="0" rIns="0" bIns="0" anchor="b" anchorCtr="0">
            <a:noAutofit/>
          </a:bodyPr>
          <a:lstStyle>
            <a:lvl1pPr marL="457200" lvl="0" indent="-342900" algn="l">
              <a:lnSpc>
                <a:spcPct val="90000"/>
              </a:lnSpc>
              <a:spcBef>
                <a:spcPts val="1000"/>
              </a:spcBef>
              <a:spcAft>
                <a:spcPts val="0"/>
              </a:spcAft>
              <a:buClr>
                <a:srgbClr val="262626"/>
              </a:buClr>
              <a:buSzPts val="1800"/>
              <a:buChar char="•"/>
              <a:defRPr>
                <a:solidFill>
                  <a:srgbClr val="262626"/>
                </a:solidFill>
              </a:defRPr>
            </a:lvl1pPr>
            <a:lvl2pPr marL="914400" lvl="1" indent="-330200" algn="l">
              <a:lnSpc>
                <a:spcPct val="90000"/>
              </a:lnSpc>
              <a:spcBef>
                <a:spcPts val="500"/>
              </a:spcBef>
              <a:spcAft>
                <a:spcPts val="0"/>
              </a:spcAft>
              <a:buClr>
                <a:srgbClr val="262626"/>
              </a:buClr>
              <a:buSzPts val="1600"/>
              <a:buChar char="•"/>
              <a:defRPr>
                <a:solidFill>
                  <a:srgbClr val="262626"/>
                </a:solidFill>
              </a:defRPr>
            </a:lvl2pPr>
            <a:lvl3pPr marL="1371600" lvl="2" indent="-317500" algn="l">
              <a:lnSpc>
                <a:spcPct val="90000"/>
              </a:lnSpc>
              <a:spcBef>
                <a:spcPts val="500"/>
              </a:spcBef>
              <a:spcAft>
                <a:spcPts val="0"/>
              </a:spcAft>
              <a:buClr>
                <a:srgbClr val="262626"/>
              </a:buClr>
              <a:buSzPts val="1400"/>
              <a:buChar char="•"/>
              <a:defRPr>
                <a:solidFill>
                  <a:srgbClr val="262626"/>
                </a:solidFill>
              </a:defRPr>
            </a:lvl3pPr>
            <a:lvl4pPr marL="1828800" lvl="3" indent="-317500" algn="l">
              <a:lnSpc>
                <a:spcPct val="90000"/>
              </a:lnSpc>
              <a:spcBef>
                <a:spcPts val="500"/>
              </a:spcBef>
              <a:spcAft>
                <a:spcPts val="0"/>
              </a:spcAft>
              <a:buClr>
                <a:srgbClr val="262626"/>
              </a:buClr>
              <a:buSzPts val="1400"/>
              <a:buChar char="•"/>
              <a:defRPr>
                <a:solidFill>
                  <a:srgbClr val="262626"/>
                </a:solidFill>
              </a:defRPr>
            </a:lvl4pPr>
            <a:lvl5pPr marL="2286000" lvl="4" indent="-317500" algn="l">
              <a:lnSpc>
                <a:spcPct val="90000"/>
              </a:lnSpc>
              <a:spcBef>
                <a:spcPts val="500"/>
              </a:spcBef>
              <a:spcAft>
                <a:spcPts val="0"/>
              </a:spcAft>
              <a:buClr>
                <a:srgbClr val="262626"/>
              </a:buClr>
              <a:buSzPts val="1400"/>
              <a:buChar char="•"/>
              <a:defRPr>
                <a:solidFill>
                  <a:srgbClr val="262626"/>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12"/>
          <p:cNvSpPr/>
          <p:nvPr/>
        </p:nvSpPr>
        <p:spPr>
          <a:xfrm rot="10800000">
            <a:off x="9083730" y="1158583"/>
            <a:ext cx="740512" cy="503107"/>
          </a:xfrm>
          <a:prstGeom prst="triangle">
            <a:avLst>
              <a:gd name="adj" fmla="val 50000"/>
            </a:avLst>
          </a:prstGeom>
          <a:gradFill>
            <a:gsLst>
              <a:gs pos="0">
                <a:schemeClr val="accent2"/>
              </a:gs>
              <a:gs pos="100000">
                <a:schemeClr val="accent3"/>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4" name="Google Shape;224;p12" descr="Διακοσμητικό Πεντάγωνο"/>
          <p:cNvSpPr/>
          <p:nvPr/>
        </p:nvSpPr>
        <p:spPr>
          <a:xfrm rot="9580640">
            <a:off x="6481222" y="2964189"/>
            <a:ext cx="757111" cy="721058"/>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5" name="Google Shape;225;p12" descr="Διακοσμητικό Πεντάγωνο"/>
          <p:cNvSpPr/>
          <p:nvPr/>
        </p:nvSpPr>
        <p:spPr>
          <a:xfrm rot="2023435">
            <a:off x="6293127" y="2835173"/>
            <a:ext cx="406272" cy="386926"/>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6" name="Google Shape;226;p12" descr="Διακοσμητικό Πεντάγωνο"/>
          <p:cNvSpPr/>
          <p:nvPr/>
        </p:nvSpPr>
        <p:spPr>
          <a:xfrm rot="5080640">
            <a:off x="4738201" y="1787439"/>
            <a:ext cx="688283" cy="655507"/>
          </a:xfrm>
          <a:prstGeom prst="pentagon">
            <a:avLst>
              <a:gd name="hf" fmla="val 105146"/>
              <a:gd name="vf" fmla="val 110557"/>
            </a:avLst>
          </a:prstGeom>
          <a:solidFill>
            <a:srgbClr val="FF928F">
              <a:alpha val="1568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Μεγάλος τίτλος και περιεχόμενο 2">
  <p:cSld name="Μεγάλος τίτλος και περιεχόμενο 2">
    <p:bg>
      <p:bgPr>
        <a:solidFill>
          <a:srgbClr val="E9EDF7"/>
        </a:solidFill>
        <a:effectLst/>
      </p:bgPr>
    </p:bg>
    <p:spTree>
      <p:nvGrpSpPr>
        <p:cNvPr id="1" name="Shape 227"/>
        <p:cNvGrpSpPr/>
        <p:nvPr/>
      </p:nvGrpSpPr>
      <p:grpSpPr>
        <a:xfrm>
          <a:off x="0" y="0"/>
          <a:ext cx="0" cy="0"/>
          <a:chOff x="0" y="0"/>
          <a:chExt cx="0" cy="0"/>
        </a:xfrm>
      </p:grpSpPr>
      <p:sp>
        <p:nvSpPr>
          <p:cNvPr id="228" name="Google Shape;228;p13"/>
          <p:cNvSpPr/>
          <p:nvPr/>
        </p:nvSpPr>
        <p:spPr>
          <a:xfrm>
            <a:off x="6677617" y="107999"/>
            <a:ext cx="5400000" cy="6084000"/>
          </a:xfrm>
          <a:prstGeom prst="rect">
            <a:avLst/>
          </a:prstGeom>
          <a:gradFill>
            <a:gsLst>
              <a:gs pos="0">
                <a:schemeClr val="accent2"/>
              </a:gs>
              <a:gs pos="100000">
                <a:schemeClr val="accent3"/>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29" name="Google Shape;229;p13"/>
          <p:cNvGrpSpPr/>
          <p:nvPr/>
        </p:nvGrpSpPr>
        <p:grpSpPr>
          <a:xfrm rot="4830719">
            <a:off x="6634201" y="724569"/>
            <a:ext cx="4776767" cy="4776767"/>
            <a:chOff x="2514600" y="1566862"/>
            <a:chExt cx="3810001" cy="3810001"/>
          </a:xfrm>
        </p:grpSpPr>
        <p:cxnSp>
          <p:nvCxnSpPr>
            <p:cNvPr id="230" name="Google Shape;230;p13"/>
            <p:cNvCxnSpPr/>
            <p:nvPr/>
          </p:nvCxnSpPr>
          <p:spPr>
            <a:xfrm>
              <a:off x="251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1" name="Google Shape;231;p13"/>
            <p:cNvCxnSpPr/>
            <p:nvPr/>
          </p:nvCxnSpPr>
          <p:spPr>
            <a:xfrm>
              <a:off x="2895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2" name="Google Shape;232;p13"/>
            <p:cNvCxnSpPr/>
            <p:nvPr/>
          </p:nvCxnSpPr>
          <p:spPr>
            <a:xfrm>
              <a:off x="3276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3" name="Google Shape;233;p13"/>
            <p:cNvCxnSpPr/>
            <p:nvPr/>
          </p:nvCxnSpPr>
          <p:spPr>
            <a:xfrm>
              <a:off x="3657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4" name="Google Shape;234;p13"/>
            <p:cNvCxnSpPr/>
            <p:nvPr/>
          </p:nvCxnSpPr>
          <p:spPr>
            <a:xfrm>
              <a:off x="4038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5" name="Google Shape;235;p13"/>
            <p:cNvCxnSpPr/>
            <p:nvPr/>
          </p:nvCxnSpPr>
          <p:spPr>
            <a:xfrm>
              <a:off x="4419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6" name="Google Shape;236;p13"/>
            <p:cNvCxnSpPr/>
            <p:nvPr/>
          </p:nvCxnSpPr>
          <p:spPr>
            <a:xfrm>
              <a:off x="4800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7" name="Google Shape;237;p13"/>
            <p:cNvCxnSpPr/>
            <p:nvPr/>
          </p:nvCxnSpPr>
          <p:spPr>
            <a:xfrm>
              <a:off x="5181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8" name="Google Shape;238;p13"/>
            <p:cNvCxnSpPr/>
            <p:nvPr/>
          </p:nvCxnSpPr>
          <p:spPr>
            <a:xfrm>
              <a:off x="5562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39" name="Google Shape;239;p13"/>
            <p:cNvCxnSpPr/>
            <p:nvPr/>
          </p:nvCxnSpPr>
          <p:spPr>
            <a:xfrm>
              <a:off x="5943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40" name="Google Shape;240;p13"/>
            <p:cNvCxnSpPr/>
            <p:nvPr/>
          </p:nvCxnSpPr>
          <p:spPr>
            <a:xfrm>
              <a:off x="632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241" name="Google Shape;241;p13"/>
            <p:cNvCxnSpPr/>
            <p:nvPr/>
          </p:nvCxnSpPr>
          <p:spPr>
            <a:xfrm>
              <a:off x="4419598" y="-338136"/>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2" name="Google Shape;242;p13"/>
            <p:cNvCxnSpPr/>
            <p:nvPr/>
          </p:nvCxnSpPr>
          <p:spPr>
            <a:xfrm>
              <a:off x="4419598" y="42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3" name="Google Shape;243;p13"/>
            <p:cNvCxnSpPr/>
            <p:nvPr/>
          </p:nvCxnSpPr>
          <p:spPr>
            <a:xfrm>
              <a:off x="4419598" y="423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4" name="Google Shape;244;p13"/>
            <p:cNvCxnSpPr/>
            <p:nvPr/>
          </p:nvCxnSpPr>
          <p:spPr>
            <a:xfrm>
              <a:off x="4419598" y="804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5" name="Google Shape;245;p13"/>
            <p:cNvCxnSpPr/>
            <p:nvPr/>
          </p:nvCxnSpPr>
          <p:spPr>
            <a:xfrm>
              <a:off x="4419598" y="1185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6" name="Google Shape;246;p13"/>
            <p:cNvCxnSpPr/>
            <p:nvPr/>
          </p:nvCxnSpPr>
          <p:spPr>
            <a:xfrm>
              <a:off x="4419598" y="1566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7" name="Google Shape;247;p13"/>
            <p:cNvCxnSpPr/>
            <p:nvPr/>
          </p:nvCxnSpPr>
          <p:spPr>
            <a:xfrm>
              <a:off x="4419598" y="1947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8" name="Google Shape;248;p13"/>
            <p:cNvCxnSpPr/>
            <p:nvPr/>
          </p:nvCxnSpPr>
          <p:spPr>
            <a:xfrm>
              <a:off x="4419598" y="2328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49" name="Google Shape;249;p13"/>
            <p:cNvCxnSpPr/>
            <p:nvPr/>
          </p:nvCxnSpPr>
          <p:spPr>
            <a:xfrm>
              <a:off x="4419598" y="2709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50" name="Google Shape;250;p13"/>
            <p:cNvCxnSpPr/>
            <p:nvPr/>
          </p:nvCxnSpPr>
          <p:spPr>
            <a:xfrm>
              <a:off x="4419598" y="3090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251" name="Google Shape;251;p13"/>
            <p:cNvCxnSpPr/>
            <p:nvPr/>
          </p:nvCxnSpPr>
          <p:spPr>
            <a:xfrm>
              <a:off x="4419598" y="3471864"/>
              <a:ext cx="0" cy="3809997"/>
            </a:xfrm>
            <a:prstGeom prst="straightConnector1">
              <a:avLst/>
            </a:prstGeom>
            <a:noFill/>
            <a:ln w="12700" cap="flat" cmpd="sng">
              <a:solidFill>
                <a:srgbClr val="995EA2"/>
              </a:solidFill>
              <a:prstDash val="solid"/>
              <a:miter lim="800000"/>
              <a:headEnd type="none" w="sm" len="sm"/>
              <a:tailEnd type="none" w="sm" len="sm"/>
            </a:ln>
          </p:spPr>
        </p:cxnSp>
      </p:grpSp>
      <p:sp>
        <p:nvSpPr>
          <p:cNvPr id="252" name="Google Shape;252;p13"/>
          <p:cNvSpPr txBox="1">
            <a:spLocks noGrp="1"/>
          </p:cNvSpPr>
          <p:nvPr>
            <p:ph type="ctrTitle"/>
          </p:nvPr>
        </p:nvSpPr>
        <p:spPr>
          <a:xfrm>
            <a:off x="7037617" y="1933206"/>
            <a:ext cx="4680000" cy="2991588"/>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663E6C"/>
              </a:buClr>
              <a:buSzPts val="7200"/>
              <a:buFont typeface="Twentieth Century"/>
              <a:buNone/>
              <a:defRPr sz="7200" b="1">
                <a:solidFill>
                  <a:srgbClr val="663E6C"/>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3" name="Google Shape;253;p13"/>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l">
              <a:lnSpc>
                <a:spcPct val="90000"/>
              </a:lnSpc>
              <a:spcBef>
                <a:spcPts val="1000"/>
              </a:spcBef>
              <a:spcAft>
                <a:spcPts val="0"/>
              </a:spcAft>
              <a:buClr>
                <a:schemeClr val="lt1"/>
              </a:buClr>
              <a:buSzPts val="1600"/>
              <a:buNone/>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54" name="Google Shape;254;p13"/>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13"/>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256" name="Google Shape;256;p13"/>
          <p:cNvSpPr txBox="1">
            <a:spLocks noGrp="1"/>
          </p:cNvSpPr>
          <p:nvPr>
            <p:ph type="body" idx="2"/>
          </p:nvPr>
        </p:nvSpPr>
        <p:spPr>
          <a:xfrm>
            <a:off x="673100" y="677863"/>
            <a:ext cx="5027613" cy="5027612"/>
          </a:xfrm>
          <a:prstGeom prst="rect">
            <a:avLst/>
          </a:prstGeom>
          <a:noFill/>
          <a:ln>
            <a:noFill/>
          </a:ln>
        </p:spPr>
        <p:txBody>
          <a:bodyPr spcFirstLastPara="1" wrap="square" lIns="0" tIns="0" rIns="0" bIns="0" anchor="b"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Περιεχόμενα πληροφορίας">
  <p:cSld name="Περιεχόμενα πληροφορίας">
    <p:spTree>
      <p:nvGrpSpPr>
        <p:cNvPr id="1" name="Shape 257"/>
        <p:cNvGrpSpPr/>
        <p:nvPr/>
      </p:nvGrpSpPr>
      <p:grpSpPr>
        <a:xfrm>
          <a:off x="0" y="0"/>
          <a:ext cx="0" cy="0"/>
          <a:chOff x="0" y="0"/>
          <a:chExt cx="0" cy="0"/>
        </a:xfrm>
      </p:grpSpPr>
      <p:sp>
        <p:nvSpPr>
          <p:cNvPr id="258" name="Google Shape;258;p14"/>
          <p:cNvSpPr>
            <a:spLocks noGrp="1"/>
          </p:cNvSpPr>
          <p:nvPr>
            <p:ph type="pic" idx="2"/>
          </p:nvPr>
        </p:nvSpPr>
        <p:spPr>
          <a:xfrm>
            <a:off x="1754095" y="108000"/>
            <a:ext cx="4348305" cy="6083250"/>
          </a:xfrm>
          <a:prstGeom prst="rect">
            <a:avLst/>
          </a:prstGeom>
          <a:solidFill>
            <a:srgbClr val="3F3F3F"/>
          </a:solidFill>
          <a:ln>
            <a:noFill/>
          </a:ln>
        </p:spPr>
      </p:sp>
      <p:sp>
        <p:nvSpPr>
          <p:cNvPr id="259" name="Google Shape;259;p14"/>
          <p:cNvSpPr txBox="1">
            <a:spLocks noGrp="1"/>
          </p:cNvSpPr>
          <p:nvPr>
            <p:ph type="body" idx="1"/>
          </p:nvPr>
        </p:nvSpPr>
        <p:spPr>
          <a:xfrm>
            <a:off x="6470374" y="1152000"/>
            <a:ext cx="5301626" cy="4751250"/>
          </a:xfrm>
          <a:prstGeom prst="rect">
            <a:avLst/>
          </a:prstGeom>
          <a:noFill/>
          <a:ln>
            <a:noFill/>
          </a:ln>
        </p:spPr>
        <p:txBody>
          <a:bodyPr spcFirstLastPara="1" wrap="square" lIns="0" tIns="0" rIns="0" bIns="0" anchor="t" anchorCtr="0">
            <a:noAutofit/>
          </a:bodyPr>
          <a:lstStyle>
            <a:lvl1pPr marL="457200" lvl="0" indent="-330200" algn="l">
              <a:lnSpc>
                <a:spcPct val="90000"/>
              </a:lnSpc>
              <a:spcBef>
                <a:spcPts val="1000"/>
              </a:spcBef>
              <a:spcAft>
                <a:spcPts val="0"/>
              </a:spcAft>
              <a:buClr>
                <a:srgbClr val="3F3F3F"/>
              </a:buClr>
              <a:buSzPts val="1600"/>
              <a:buChar char="•"/>
              <a:defRPr sz="1600">
                <a:solidFill>
                  <a:srgbClr val="3F3F3F"/>
                </a:solidFill>
              </a:defRPr>
            </a:lvl1pPr>
            <a:lvl2pPr marL="914400" lvl="1" indent="-330200" algn="l">
              <a:lnSpc>
                <a:spcPct val="90000"/>
              </a:lnSpc>
              <a:spcBef>
                <a:spcPts val="500"/>
              </a:spcBef>
              <a:spcAft>
                <a:spcPts val="0"/>
              </a:spcAft>
              <a:buClr>
                <a:srgbClr val="3F3F3F"/>
              </a:buClr>
              <a:buSzPts val="1600"/>
              <a:buChar char="•"/>
              <a:defRPr sz="1600">
                <a:solidFill>
                  <a:srgbClr val="3F3F3F"/>
                </a:solidFill>
              </a:defRPr>
            </a:lvl2pPr>
            <a:lvl3pPr marL="1371600" lvl="2" indent="-330200" algn="l">
              <a:lnSpc>
                <a:spcPct val="90000"/>
              </a:lnSpc>
              <a:spcBef>
                <a:spcPts val="500"/>
              </a:spcBef>
              <a:spcAft>
                <a:spcPts val="0"/>
              </a:spcAft>
              <a:buClr>
                <a:srgbClr val="3F3F3F"/>
              </a:buClr>
              <a:buSzPts val="1600"/>
              <a:buChar char="•"/>
              <a:defRPr sz="1600">
                <a:solidFill>
                  <a:srgbClr val="3F3F3F"/>
                </a:solidFill>
              </a:defRPr>
            </a:lvl3pPr>
            <a:lvl4pPr marL="1828800" lvl="3" indent="-330200" algn="l">
              <a:lnSpc>
                <a:spcPct val="90000"/>
              </a:lnSpc>
              <a:spcBef>
                <a:spcPts val="500"/>
              </a:spcBef>
              <a:spcAft>
                <a:spcPts val="0"/>
              </a:spcAft>
              <a:buClr>
                <a:srgbClr val="3F3F3F"/>
              </a:buClr>
              <a:buSzPts val="1600"/>
              <a:buChar char="•"/>
              <a:defRPr sz="1600">
                <a:solidFill>
                  <a:srgbClr val="3F3F3F"/>
                </a:solidFill>
              </a:defRPr>
            </a:lvl4pPr>
            <a:lvl5pPr marL="2286000" lvl="4" indent="-330200" algn="l">
              <a:lnSpc>
                <a:spcPct val="90000"/>
              </a:lnSpc>
              <a:spcBef>
                <a:spcPts val="500"/>
              </a:spcBef>
              <a:spcAft>
                <a:spcPts val="0"/>
              </a:spcAft>
              <a:buClr>
                <a:srgbClr val="3F3F3F"/>
              </a:buClr>
              <a:buSzPts val="1600"/>
              <a:buChar char="•"/>
              <a:defRPr sz="1600">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0" name="Google Shape;260;p14"/>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14"/>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262" name="Google Shape;262;p14"/>
          <p:cNvSpPr txBox="1">
            <a:spLocks noGrp="1"/>
          </p:cNvSpPr>
          <p:nvPr>
            <p:ph type="title"/>
          </p:nvPr>
        </p:nvSpPr>
        <p:spPr>
          <a:xfrm rot="-5400000">
            <a:off x="-2110578" y="2326579"/>
            <a:ext cx="6083250" cy="1646095"/>
          </a:xfrm>
          <a:prstGeom prst="rect">
            <a:avLst/>
          </a:prstGeom>
          <a:gradFill>
            <a:gsLst>
              <a:gs pos="0">
                <a:schemeClr val="accent5"/>
              </a:gs>
              <a:gs pos="100000">
                <a:schemeClr val="accent4"/>
              </a:gs>
            </a:gsLst>
            <a:lin ang="7800000" scaled="0"/>
          </a:gradFill>
          <a:ln>
            <a:noFill/>
          </a:ln>
        </p:spPr>
        <p:txBody>
          <a:bodyPr spcFirstLastPara="1" wrap="square" lIns="0" tIns="0" rIns="0" bIns="0" anchor="ctr" anchorCtr="0">
            <a:noAutofit/>
          </a:bodyPr>
          <a:lstStyle>
            <a:lvl1pPr lvl="0" algn="ctr">
              <a:lnSpc>
                <a:spcPct val="90000"/>
              </a:lnSpc>
              <a:spcBef>
                <a:spcPts val="0"/>
              </a:spcBef>
              <a:spcAft>
                <a:spcPts val="0"/>
              </a:spcAft>
              <a:buClr>
                <a:srgbClr val="262626"/>
              </a:buClr>
              <a:buSzPts val="3200"/>
              <a:buFont typeface="Twentieth Century"/>
              <a:buNone/>
              <a:defRPr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Κουκκίδες εικόνων">
  <p:cSld name="Κουκκίδες εικόνων">
    <p:bg>
      <p:bgPr>
        <a:blipFill>
          <a:blip r:embed="rId2">
            <a:alphaModFix/>
          </a:blip>
          <a:stretch>
            <a:fillRect/>
          </a:stretch>
        </a:blipFill>
        <a:effectLst/>
      </p:bgPr>
    </p:bg>
    <p:spTree>
      <p:nvGrpSpPr>
        <p:cNvPr id="1" name="Shape 263"/>
        <p:cNvGrpSpPr/>
        <p:nvPr/>
      </p:nvGrpSpPr>
      <p:grpSpPr>
        <a:xfrm>
          <a:off x="0" y="0"/>
          <a:ext cx="0" cy="0"/>
          <a:chOff x="0" y="0"/>
          <a:chExt cx="0" cy="0"/>
        </a:xfrm>
      </p:grpSpPr>
      <p:sp>
        <p:nvSpPr>
          <p:cNvPr id="264" name="Google Shape;264;p15"/>
          <p:cNvSpPr/>
          <p:nvPr/>
        </p:nvSpPr>
        <p:spPr>
          <a:xfrm>
            <a:off x="108000" y="108001"/>
            <a:ext cx="11976000" cy="3803600"/>
          </a:xfrm>
          <a:prstGeom prst="rect">
            <a:avLst/>
          </a:prstGeom>
          <a:solidFill>
            <a:schemeClr val="dk1">
              <a:alpha val="6196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5" name="Google Shape;265;p15"/>
          <p:cNvSpPr/>
          <p:nvPr/>
        </p:nvSpPr>
        <p:spPr>
          <a:xfrm>
            <a:off x="108000" y="3911600"/>
            <a:ext cx="11979225" cy="2279650"/>
          </a:xfrm>
          <a:prstGeom prst="rect">
            <a:avLst/>
          </a:prstGeom>
          <a:gradFill>
            <a:gsLst>
              <a:gs pos="0">
                <a:schemeClr val="accent1"/>
              </a:gs>
              <a:gs pos="100000">
                <a:schemeClr val="accent3"/>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66" name="Google Shape;266;p15"/>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F2F2F2"/>
              </a:buClr>
              <a:buSzPts val="3200"/>
              <a:buFont typeface="Twentieth Century"/>
              <a:buNone/>
              <a:defRPr>
                <a:solidFill>
                  <a:srgbClr val="F2F2F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15"/>
          <p:cNvSpPr txBox="1">
            <a:spLocks noGrp="1"/>
          </p:cNvSpPr>
          <p:nvPr>
            <p:ph type="body" idx="1"/>
          </p:nvPr>
        </p:nvSpPr>
        <p:spPr>
          <a:xfrm>
            <a:off x="619438" y="4699407"/>
            <a:ext cx="1785124" cy="130769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228600" algn="l">
              <a:lnSpc>
                <a:spcPct val="90000"/>
              </a:lnSpc>
              <a:spcBef>
                <a:spcPts val="500"/>
              </a:spcBef>
              <a:spcAft>
                <a:spcPts val="0"/>
              </a:spcAft>
              <a:buClr>
                <a:srgbClr val="F2F2F2"/>
              </a:buClr>
              <a:buSzPts val="1600"/>
              <a:buFont typeface="Arial"/>
              <a:buNone/>
              <a:defRPr>
                <a:solidFill>
                  <a:srgbClr val="F2F2F2"/>
                </a:solidFill>
              </a:defRPr>
            </a:lvl2pPr>
            <a:lvl3pPr marL="1371600" lvl="2" indent="-228600" algn="l">
              <a:lnSpc>
                <a:spcPct val="90000"/>
              </a:lnSpc>
              <a:spcBef>
                <a:spcPts val="500"/>
              </a:spcBef>
              <a:spcAft>
                <a:spcPts val="0"/>
              </a:spcAft>
              <a:buClr>
                <a:srgbClr val="F2F2F2"/>
              </a:buClr>
              <a:buSzPts val="1400"/>
              <a:buNone/>
              <a:defRPr>
                <a:solidFill>
                  <a:srgbClr val="F2F2F2"/>
                </a:solidFill>
              </a:defRPr>
            </a:lvl3pPr>
            <a:lvl4pPr marL="1828800" lvl="3" indent="-228600" algn="l">
              <a:lnSpc>
                <a:spcPct val="90000"/>
              </a:lnSpc>
              <a:spcBef>
                <a:spcPts val="500"/>
              </a:spcBef>
              <a:spcAft>
                <a:spcPts val="0"/>
              </a:spcAft>
              <a:buClr>
                <a:srgbClr val="F2F2F2"/>
              </a:buClr>
              <a:buSzPts val="1400"/>
              <a:buNone/>
              <a:defRPr>
                <a:solidFill>
                  <a:srgbClr val="F2F2F2"/>
                </a:solidFill>
              </a:defRPr>
            </a:lvl4pPr>
            <a:lvl5pPr marL="2286000" lvl="4" indent="-228600" algn="l">
              <a:lnSpc>
                <a:spcPct val="90000"/>
              </a:lnSpc>
              <a:spcBef>
                <a:spcPts val="500"/>
              </a:spcBef>
              <a:spcAft>
                <a:spcPts val="0"/>
              </a:spcAft>
              <a:buClr>
                <a:srgbClr val="F2F2F2"/>
              </a:buClr>
              <a:buSzPts val="1400"/>
              <a:buNone/>
              <a:defRPr>
                <a:solidFill>
                  <a:srgbClr val="F2F2F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15"/>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15"/>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270" name="Google Shape;270;p15"/>
          <p:cNvSpPr>
            <a:spLocks noGrp="1"/>
          </p:cNvSpPr>
          <p:nvPr>
            <p:ph type="pic" idx="2"/>
          </p:nvPr>
        </p:nvSpPr>
        <p:spPr>
          <a:xfrm>
            <a:off x="1199510" y="2502002"/>
            <a:ext cx="621792" cy="621792"/>
          </a:xfrm>
          <a:prstGeom prst="rect">
            <a:avLst/>
          </a:prstGeom>
          <a:noFill/>
          <a:ln>
            <a:noFill/>
          </a:ln>
        </p:spPr>
      </p:sp>
      <p:sp>
        <p:nvSpPr>
          <p:cNvPr id="271" name="Google Shape;271;p15"/>
          <p:cNvSpPr txBox="1">
            <a:spLocks noGrp="1"/>
          </p:cNvSpPr>
          <p:nvPr>
            <p:ph type="body" idx="3"/>
          </p:nvPr>
        </p:nvSpPr>
        <p:spPr>
          <a:xfrm>
            <a:off x="619238" y="4222328"/>
            <a:ext cx="1785124" cy="288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p15"/>
          <p:cNvSpPr txBox="1">
            <a:spLocks noGrp="1"/>
          </p:cNvSpPr>
          <p:nvPr>
            <p:ph type="body" idx="4"/>
          </p:nvPr>
        </p:nvSpPr>
        <p:spPr>
          <a:xfrm>
            <a:off x="2914288" y="4222328"/>
            <a:ext cx="1785124" cy="288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3" name="Google Shape;273;p15"/>
          <p:cNvSpPr txBox="1">
            <a:spLocks noGrp="1"/>
          </p:cNvSpPr>
          <p:nvPr>
            <p:ph type="body" idx="5"/>
          </p:nvPr>
        </p:nvSpPr>
        <p:spPr>
          <a:xfrm>
            <a:off x="2914438" y="4699407"/>
            <a:ext cx="1785124" cy="130769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4" name="Google Shape;274;p15"/>
          <p:cNvSpPr txBox="1">
            <a:spLocks noGrp="1"/>
          </p:cNvSpPr>
          <p:nvPr>
            <p:ph type="body" idx="6"/>
          </p:nvPr>
        </p:nvSpPr>
        <p:spPr>
          <a:xfrm>
            <a:off x="5209338" y="4222328"/>
            <a:ext cx="1785124" cy="288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5" name="Google Shape;275;p15"/>
          <p:cNvSpPr txBox="1">
            <a:spLocks noGrp="1"/>
          </p:cNvSpPr>
          <p:nvPr>
            <p:ph type="body" idx="7"/>
          </p:nvPr>
        </p:nvSpPr>
        <p:spPr>
          <a:xfrm>
            <a:off x="5209438" y="4699407"/>
            <a:ext cx="1785124" cy="130769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15"/>
          <p:cNvSpPr txBox="1">
            <a:spLocks noGrp="1"/>
          </p:cNvSpPr>
          <p:nvPr>
            <p:ph type="body" idx="8"/>
          </p:nvPr>
        </p:nvSpPr>
        <p:spPr>
          <a:xfrm>
            <a:off x="7504388" y="4222328"/>
            <a:ext cx="1785124" cy="288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15"/>
          <p:cNvSpPr txBox="1">
            <a:spLocks noGrp="1"/>
          </p:cNvSpPr>
          <p:nvPr>
            <p:ph type="body" idx="9"/>
          </p:nvPr>
        </p:nvSpPr>
        <p:spPr>
          <a:xfrm>
            <a:off x="7504438" y="4699407"/>
            <a:ext cx="1785124" cy="130769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15"/>
          <p:cNvSpPr txBox="1">
            <a:spLocks noGrp="1"/>
          </p:cNvSpPr>
          <p:nvPr>
            <p:ph type="body" idx="13"/>
          </p:nvPr>
        </p:nvSpPr>
        <p:spPr>
          <a:xfrm>
            <a:off x="9799438" y="4222328"/>
            <a:ext cx="1785124" cy="288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15"/>
          <p:cNvSpPr txBox="1">
            <a:spLocks noGrp="1"/>
          </p:cNvSpPr>
          <p:nvPr>
            <p:ph type="body" idx="14"/>
          </p:nvPr>
        </p:nvSpPr>
        <p:spPr>
          <a:xfrm>
            <a:off x="9799438" y="4699407"/>
            <a:ext cx="1785124" cy="1307693"/>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0" name="Google Shape;280;p15"/>
          <p:cNvSpPr>
            <a:spLocks noGrp="1"/>
          </p:cNvSpPr>
          <p:nvPr>
            <p:ph type="pic" idx="15"/>
          </p:nvPr>
        </p:nvSpPr>
        <p:spPr>
          <a:xfrm>
            <a:off x="3494560" y="2502002"/>
            <a:ext cx="621792" cy="621792"/>
          </a:xfrm>
          <a:prstGeom prst="rect">
            <a:avLst/>
          </a:prstGeom>
          <a:noFill/>
          <a:ln>
            <a:noFill/>
          </a:ln>
        </p:spPr>
      </p:sp>
      <p:sp>
        <p:nvSpPr>
          <p:cNvPr id="281" name="Google Shape;281;p15"/>
          <p:cNvSpPr>
            <a:spLocks noGrp="1"/>
          </p:cNvSpPr>
          <p:nvPr>
            <p:ph type="pic" idx="16"/>
          </p:nvPr>
        </p:nvSpPr>
        <p:spPr>
          <a:xfrm>
            <a:off x="5789610" y="2502002"/>
            <a:ext cx="621792" cy="621792"/>
          </a:xfrm>
          <a:prstGeom prst="rect">
            <a:avLst/>
          </a:prstGeom>
          <a:noFill/>
          <a:ln>
            <a:noFill/>
          </a:ln>
        </p:spPr>
      </p:sp>
      <p:sp>
        <p:nvSpPr>
          <p:cNvPr id="282" name="Google Shape;282;p15"/>
          <p:cNvSpPr>
            <a:spLocks noGrp="1"/>
          </p:cNvSpPr>
          <p:nvPr>
            <p:ph type="pic" idx="17"/>
          </p:nvPr>
        </p:nvSpPr>
        <p:spPr>
          <a:xfrm>
            <a:off x="8084660" y="2502002"/>
            <a:ext cx="621792" cy="621792"/>
          </a:xfrm>
          <a:prstGeom prst="rect">
            <a:avLst/>
          </a:prstGeom>
          <a:noFill/>
          <a:ln>
            <a:noFill/>
          </a:ln>
        </p:spPr>
      </p:sp>
      <p:sp>
        <p:nvSpPr>
          <p:cNvPr id="283" name="Google Shape;283;p15"/>
          <p:cNvSpPr>
            <a:spLocks noGrp="1"/>
          </p:cNvSpPr>
          <p:nvPr>
            <p:ph type="pic" idx="18"/>
          </p:nvPr>
        </p:nvSpPr>
        <p:spPr>
          <a:xfrm>
            <a:off x="10379710" y="2502002"/>
            <a:ext cx="621792" cy="621792"/>
          </a:xfrm>
          <a:prstGeom prst="rect">
            <a:avLst/>
          </a:prstGeom>
          <a:noFill/>
          <a:ln>
            <a:noFill/>
          </a:ln>
        </p:spPr>
      </p:sp>
      <p:cxnSp>
        <p:nvCxnSpPr>
          <p:cNvPr id="284" name="Google Shape;284;p15"/>
          <p:cNvCxnSpPr/>
          <p:nvPr/>
        </p:nvCxnSpPr>
        <p:spPr>
          <a:xfrm rot="10800000">
            <a:off x="2616200" y="1849213"/>
            <a:ext cx="0" cy="2062387"/>
          </a:xfrm>
          <a:prstGeom prst="straightConnector1">
            <a:avLst/>
          </a:prstGeom>
          <a:noFill/>
          <a:ln w="9525" cap="flat" cmpd="sng">
            <a:solidFill>
              <a:srgbClr val="75BDB4"/>
            </a:solidFill>
            <a:prstDash val="solid"/>
            <a:miter lim="800000"/>
            <a:headEnd type="none" w="sm" len="sm"/>
            <a:tailEnd type="none" w="sm" len="sm"/>
          </a:ln>
        </p:spPr>
      </p:cxnSp>
      <p:cxnSp>
        <p:nvCxnSpPr>
          <p:cNvPr id="285" name="Google Shape;285;p15"/>
          <p:cNvCxnSpPr/>
          <p:nvPr/>
        </p:nvCxnSpPr>
        <p:spPr>
          <a:xfrm rot="10800000">
            <a:off x="4940300" y="1849213"/>
            <a:ext cx="0" cy="2062387"/>
          </a:xfrm>
          <a:prstGeom prst="straightConnector1">
            <a:avLst/>
          </a:prstGeom>
          <a:noFill/>
          <a:ln w="9525" cap="flat" cmpd="sng">
            <a:solidFill>
              <a:srgbClr val="75BDB4"/>
            </a:solidFill>
            <a:prstDash val="solid"/>
            <a:miter lim="800000"/>
            <a:headEnd type="none" w="sm" len="sm"/>
            <a:tailEnd type="none" w="sm" len="sm"/>
          </a:ln>
        </p:spPr>
      </p:cxnSp>
      <p:cxnSp>
        <p:nvCxnSpPr>
          <p:cNvPr id="286" name="Google Shape;286;p15"/>
          <p:cNvCxnSpPr/>
          <p:nvPr/>
        </p:nvCxnSpPr>
        <p:spPr>
          <a:xfrm rot="10800000">
            <a:off x="7251700" y="1849213"/>
            <a:ext cx="0" cy="2062387"/>
          </a:xfrm>
          <a:prstGeom prst="straightConnector1">
            <a:avLst/>
          </a:prstGeom>
          <a:noFill/>
          <a:ln w="9525" cap="flat" cmpd="sng">
            <a:solidFill>
              <a:srgbClr val="75BDB4"/>
            </a:solidFill>
            <a:prstDash val="solid"/>
            <a:miter lim="800000"/>
            <a:headEnd type="none" w="sm" len="sm"/>
            <a:tailEnd type="none" w="sm" len="sm"/>
          </a:ln>
        </p:spPr>
      </p:cxnSp>
      <p:cxnSp>
        <p:nvCxnSpPr>
          <p:cNvPr id="287" name="Google Shape;287;p15"/>
          <p:cNvCxnSpPr/>
          <p:nvPr/>
        </p:nvCxnSpPr>
        <p:spPr>
          <a:xfrm rot="10800000">
            <a:off x="9575800" y="1849213"/>
            <a:ext cx="0" cy="2062387"/>
          </a:xfrm>
          <a:prstGeom prst="straightConnector1">
            <a:avLst/>
          </a:prstGeom>
          <a:noFill/>
          <a:ln w="9525" cap="flat" cmpd="sng">
            <a:solidFill>
              <a:srgbClr val="75BDB4"/>
            </a:solidFill>
            <a:prstDash val="solid"/>
            <a:miter lim="8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 κουκκίδες">
  <p:cSld name="3 κουκκίδες">
    <p:spTree>
      <p:nvGrpSpPr>
        <p:cNvPr id="1" name="Shape 288"/>
        <p:cNvGrpSpPr/>
        <p:nvPr/>
      </p:nvGrpSpPr>
      <p:grpSpPr>
        <a:xfrm>
          <a:off x="0" y="0"/>
          <a:ext cx="0" cy="0"/>
          <a:chOff x="0" y="0"/>
          <a:chExt cx="0" cy="0"/>
        </a:xfrm>
      </p:grpSpPr>
      <p:sp>
        <p:nvSpPr>
          <p:cNvPr id="289" name="Google Shape;289;p16"/>
          <p:cNvSpPr>
            <a:spLocks noGrp="1"/>
          </p:cNvSpPr>
          <p:nvPr>
            <p:ph type="pic" idx="2"/>
          </p:nvPr>
        </p:nvSpPr>
        <p:spPr>
          <a:xfrm>
            <a:off x="108000" y="108000"/>
            <a:ext cx="4348305" cy="6083250"/>
          </a:xfrm>
          <a:prstGeom prst="rect">
            <a:avLst/>
          </a:prstGeom>
          <a:solidFill>
            <a:srgbClr val="3F3F3F"/>
          </a:solidFill>
          <a:ln>
            <a:noFill/>
          </a:ln>
        </p:spPr>
      </p:sp>
      <p:sp>
        <p:nvSpPr>
          <p:cNvPr id="290" name="Google Shape;290;p16"/>
          <p:cNvSpPr txBox="1">
            <a:spLocks noGrp="1"/>
          </p:cNvSpPr>
          <p:nvPr>
            <p:ph type="title"/>
          </p:nvPr>
        </p:nvSpPr>
        <p:spPr>
          <a:xfrm rot="5400000">
            <a:off x="8219329" y="2326579"/>
            <a:ext cx="6083250" cy="1646095"/>
          </a:xfrm>
          <a:prstGeom prst="rect">
            <a:avLst/>
          </a:prstGeom>
          <a:gradFill>
            <a:gsLst>
              <a:gs pos="0">
                <a:schemeClr val="accent1"/>
              </a:gs>
              <a:gs pos="100000">
                <a:srgbClr val="BFCBE9"/>
              </a:gs>
            </a:gsLst>
            <a:lin ang="7800000" scaled="0"/>
          </a:grad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200"/>
              <a:buFont typeface="Twentieth Century"/>
              <a:buNone/>
              <a:defRPr cap="none">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1" name="Google Shape;291;p16"/>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2" name="Google Shape;292;p16"/>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293" name="Google Shape;293;p16"/>
          <p:cNvSpPr txBox="1">
            <a:spLocks noGrp="1"/>
          </p:cNvSpPr>
          <p:nvPr>
            <p:ph type="body" idx="1"/>
          </p:nvPr>
        </p:nvSpPr>
        <p:spPr>
          <a:xfrm>
            <a:off x="4727401" y="4432795"/>
            <a:ext cx="1620000" cy="1019255"/>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228600" algn="l">
              <a:lnSpc>
                <a:spcPct val="90000"/>
              </a:lnSpc>
              <a:spcBef>
                <a:spcPts val="500"/>
              </a:spcBef>
              <a:spcAft>
                <a:spcPts val="0"/>
              </a:spcAft>
              <a:buClr>
                <a:srgbClr val="F2F2F2"/>
              </a:buClr>
              <a:buSzPts val="1600"/>
              <a:buFont typeface="Arial"/>
              <a:buNone/>
              <a:defRPr>
                <a:solidFill>
                  <a:srgbClr val="F2F2F2"/>
                </a:solidFill>
              </a:defRPr>
            </a:lvl2pPr>
            <a:lvl3pPr marL="1371600" lvl="2" indent="-228600" algn="l">
              <a:lnSpc>
                <a:spcPct val="90000"/>
              </a:lnSpc>
              <a:spcBef>
                <a:spcPts val="500"/>
              </a:spcBef>
              <a:spcAft>
                <a:spcPts val="0"/>
              </a:spcAft>
              <a:buClr>
                <a:srgbClr val="F2F2F2"/>
              </a:buClr>
              <a:buSzPts val="1400"/>
              <a:buNone/>
              <a:defRPr>
                <a:solidFill>
                  <a:srgbClr val="F2F2F2"/>
                </a:solidFill>
              </a:defRPr>
            </a:lvl3pPr>
            <a:lvl4pPr marL="1828800" lvl="3" indent="-228600" algn="l">
              <a:lnSpc>
                <a:spcPct val="90000"/>
              </a:lnSpc>
              <a:spcBef>
                <a:spcPts val="500"/>
              </a:spcBef>
              <a:spcAft>
                <a:spcPts val="0"/>
              </a:spcAft>
              <a:buClr>
                <a:srgbClr val="F2F2F2"/>
              </a:buClr>
              <a:buSzPts val="1400"/>
              <a:buNone/>
              <a:defRPr>
                <a:solidFill>
                  <a:srgbClr val="F2F2F2"/>
                </a:solidFill>
              </a:defRPr>
            </a:lvl4pPr>
            <a:lvl5pPr marL="2286000" lvl="4" indent="-228600" algn="l">
              <a:lnSpc>
                <a:spcPct val="90000"/>
              </a:lnSpc>
              <a:spcBef>
                <a:spcPts val="500"/>
              </a:spcBef>
              <a:spcAft>
                <a:spcPts val="0"/>
              </a:spcAft>
              <a:buClr>
                <a:srgbClr val="F2F2F2"/>
              </a:buClr>
              <a:buSzPts val="1400"/>
              <a:buNone/>
              <a:defRPr>
                <a:solidFill>
                  <a:srgbClr val="F2F2F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16"/>
          <p:cNvSpPr txBox="1">
            <a:spLocks noGrp="1"/>
          </p:cNvSpPr>
          <p:nvPr>
            <p:ph type="body" idx="3"/>
          </p:nvPr>
        </p:nvSpPr>
        <p:spPr>
          <a:xfrm>
            <a:off x="4727201" y="3955716"/>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5" name="Google Shape;295;p16"/>
          <p:cNvSpPr txBox="1">
            <a:spLocks noGrp="1"/>
          </p:cNvSpPr>
          <p:nvPr>
            <p:ph type="body" idx="4"/>
          </p:nvPr>
        </p:nvSpPr>
        <p:spPr>
          <a:xfrm>
            <a:off x="6613023" y="3955716"/>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6" name="Google Shape;296;p16"/>
          <p:cNvSpPr txBox="1">
            <a:spLocks noGrp="1"/>
          </p:cNvSpPr>
          <p:nvPr>
            <p:ph type="body" idx="5"/>
          </p:nvPr>
        </p:nvSpPr>
        <p:spPr>
          <a:xfrm>
            <a:off x="6613173" y="4432795"/>
            <a:ext cx="1620000" cy="1019255"/>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16"/>
          <p:cNvSpPr txBox="1">
            <a:spLocks noGrp="1"/>
          </p:cNvSpPr>
          <p:nvPr>
            <p:ph type="body" idx="6"/>
          </p:nvPr>
        </p:nvSpPr>
        <p:spPr>
          <a:xfrm>
            <a:off x="8498844" y="3955716"/>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8" name="Google Shape;298;p16"/>
          <p:cNvSpPr txBox="1">
            <a:spLocks noGrp="1"/>
          </p:cNvSpPr>
          <p:nvPr>
            <p:ph type="body" idx="7"/>
          </p:nvPr>
        </p:nvSpPr>
        <p:spPr>
          <a:xfrm>
            <a:off x="8498944" y="4432795"/>
            <a:ext cx="1620000" cy="1019255"/>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9" name="Google Shape;299;p16"/>
          <p:cNvSpPr>
            <a:spLocks noGrp="1"/>
          </p:cNvSpPr>
          <p:nvPr>
            <p:ph type="pic" idx="8"/>
          </p:nvPr>
        </p:nvSpPr>
        <p:spPr>
          <a:xfrm>
            <a:off x="5226305" y="3069267"/>
            <a:ext cx="621792" cy="621792"/>
          </a:xfrm>
          <a:prstGeom prst="rect">
            <a:avLst/>
          </a:prstGeom>
          <a:noFill/>
          <a:ln>
            <a:noFill/>
          </a:ln>
        </p:spPr>
      </p:sp>
      <p:sp>
        <p:nvSpPr>
          <p:cNvPr id="300" name="Google Shape;300;p16"/>
          <p:cNvSpPr>
            <a:spLocks noGrp="1"/>
          </p:cNvSpPr>
          <p:nvPr>
            <p:ph type="pic" idx="9"/>
          </p:nvPr>
        </p:nvSpPr>
        <p:spPr>
          <a:xfrm>
            <a:off x="7112127" y="3069267"/>
            <a:ext cx="621792" cy="621792"/>
          </a:xfrm>
          <a:prstGeom prst="rect">
            <a:avLst/>
          </a:prstGeom>
          <a:noFill/>
          <a:ln>
            <a:noFill/>
          </a:ln>
        </p:spPr>
      </p:sp>
      <p:sp>
        <p:nvSpPr>
          <p:cNvPr id="301" name="Google Shape;301;p16"/>
          <p:cNvSpPr>
            <a:spLocks noGrp="1"/>
          </p:cNvSpPr>
          <p:nvPr>
            <p:ph type="pic" idx="13"/>
          </p:nvPr>
        </p:nvSpPr>
        <p:spPr>
          <a:xfrm>
            <a:off x="8997948" y="3069267"/>
            <a:ext cx="621792" cy="621792"/>
          </a:xfrm>
          <a:prstGeom prst="rect">
            <a:avLst/>
          </a:prstGeom>
          <a:noFill/>
          <a:ln>
            <a:noFill/>
          </a:ln>
        </p:spPr>
      </p:sp>
      <p:cxnSp>
        <p:nvCxnSpPr>
          <p:cNvPr id="302" name="Google Shape;302;p16"/>
          <p:cNvCxnSpPr/>
          <p:nvPr/>
        </p:nvCxnSpPr>
        <p:spPr>
          <a:xfrm rot="10800000">
            <a:off x="6454775" y="2570163"/>
            <a:ext cx="0" cy="2881887"/>
          </a:xfrm>
          <a:prstGeom prst="straightConnector1">
            <a:avLst/>
          </a:prstGeom>
          <a:noFill/>
          <a:ln w="9525" cap="flat" cmpd="sng">
            <a:solidFill>
              <a:srgbClr val="DFAACA"/>
            </a:solidFill>
            <a:prstDash val="solid"/>
            <a:miter lim="800000"/>
            <a:headEnd type="none" w="sm" len="sm"/>
            <a:tailEnd type="none" w="sm" len="sm"/>
          </a:ln>
        </p:spPr>
      </p:cxnSp>
      <p:cxnSp>
        <p:nvCxnSpPr>
          <p:cNvPr id="303" name="Google Shape;303;p16"/>
          <p:cNvCxnSpPr/>
          <p:nvPr/>
        </p:nvCxnSpPr>
        <p:spPr>
          <a:xfrm rot="10800000">
            <a:off x="8350250" y="2570163"/>
            <a:ext cx="0" cy="2881887"/>
          </a:xfrm>
          <a:prstGeom prst="straightConnector1">
            <a:avLst/>
          </a:prstGeom>
          <a:noFill/>
          <a:ln w="9525" cap="flat" cmpd="sng">
            <a:solidFill>
              <a:srgbClr val="DFAACA"/>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 κουκκίδες">
  <p:cSld name="4 κουκκίδες">
    <p:bg>
      <p:bgPr>
        <a:solidFill>
          <a:srgbClr val="E9EDF7"/>
        </a:solidFill>
        <a:effectLst/>
      </p:bgPr>
    </p:bg>
    <p:spTree>
      <p:nvGrpSpPr>
        <p:cNvPr id="1" name="Shape 304"/>
        <p:cNvGrpSpPr/>
        <p:nvPr/>
      </p:nvGrpSpPr>
      <p:grpSpPr>
        <a:xfrm>
          <a:off x="0" y="0"/>
          <a:ext cx="0" cy="0"/>
          <a:chOff x="0" y="0"/>
          <a:chExt cx="0" cy="0"/>
        </a:xfrm>
      </p:grpSpPr>
      <p:sp>
        <p:nvSpPr>
          <p:cNvPr id="305" name="Google Shape;305;p17"/>
          <p:cNvSpPr/>
          <p:nvPr/>
        </p:nvSpPr>
        <p:spPr>
          <a:xfrm>
            <a:off x="6677617" y="107999"/>
            <a:ext cx="5400000" cy="6084000"/>
          </a:xfrm>
          <a:prstGeom prst="rect">
            <a:avLst/>
          </a:prstGeom>
          <a:gradFill>
            <a:gsLst>
              <a:gs pos="0">
                <a:srgbClr val="995EA2"/>
              </a:gs>
              <a:gs pos="3000">
                <a:srgbClr val="995EA2"/>
              </a:gs>
              <a:gs pos="100000">
                <a:schemeClr val="accent3"/>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306" name="Google Shape;306;p17"/>
          <p:cNvGrpSpPr/>
          <p:nvPr/>
        </p:nvGrpSpPr>
        <p:grpSpPr>
          <a:xfrm rot="4830719">
            <a:off x="6634201" y="724569"/>
            <a:ext cx="4776767" cy="4776767"/>
            <a:chOff x="2514600" y="1566862"/>
            <a:chExt cx="3810001" cy="3810001"/>
          </a:xfrm>
        </p:grpSpPr>
        <p:cxnSp>
          <p:nvCxnSpPr>
            <p:cNvPr id="307" name="Google Shape;307;p17"/>
            <p:cNvCxnSpPr/>
            <p:nvPr/>
          </p:nvCxnSpPr>
          <p:spPr>
            <a:xfrm>
              <a:off x="2514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08" name="Google Shape;308;p17"/>
            <p:cNvCxnSpPr/>
            <p:nvPr/>
          </p:nvCxnSpPr>
          <p:spPr>
            <a:xfrm>
              <a:off x="2895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09" name="Google Shape;309;p17"/>
            <p:cNvCxnSpPr/>
            <p:nvPr/>
          </p:nvCxnSpPr>
          <p:spPr>
            <a:xfrm>
              <a:off x="3276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0" name="Google Shape;310;p17"/>
            <p:cNvCxnSpPr/>
            <p:nvPr/>
          </p:nvCxnSpPr>
          <p:spPr>
            <a:xfrm>
              <a:off x="3657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1" name="Google Shape;311;p17"/>
            <p:cNvCxnSpPr/>
            <p:nvPr/>
          </p:nvCxnSpPr>
          <p:spPr>
            <a:xfrm>
              <a:off x="4038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2" name="Google Shape;312;p17"/>
            <p:cNvCxnSpPr/>
            <p:nvPr/>
          </p:nvCxnSpPr>
          <p:spPr>
            <a:xfrm>
              <a:off x="4419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3" name="Google Shape;313;p17"/>
            <p:cNvCxnSpPr/>
            <p:nvPr/>
          </p:nvCxnSpPr>
          <p:spPr>
            <a:xfrm>
              <a:off x="4800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4" name="Google Shape;314;p17"/>
            <p:cNvCxnSpPr/>
            <p:nvPr/>
          </p:nvCxnSpPr>
          <p:spPr>
            <a:xfrm>
              <a:off x="5181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5" name="Google Shape;315;p17"/>
            <p:cNvCxnSpPr/>
            <p:nvPr/>
          </p:nvCxnSpPr>
          <p:spPr>
            <a:xfrm>
              <a:off x="5562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6" name="Google Shape;316;p17"/>
            <p:cNvCxnSpPr/>
            <p:nvPr/>
          </p:nvCxnSpPr>
          <p:spPr>
            <a:xfrm>
              <a:off x="5943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7" name="Google Shape;317;p17"/>
            <p:cNvCxnSpPr/>
            <p:nvPr/>
          </p:nvCxnSpPr>
          <p:spPr>
            <a:xfrm>
              <a:off x="6324600" y="1566862"/>
              <a:ext cx="0" cy="3809998"/>
            </a:xfrm>
            <a:prstGeom prst="straightConnector1">
              <a:avLst/>
            </a:prstGeom>
            <a:noFill/>
            <a:ln w="12700" cap="flat" cmpd="sng">
              <a:solidFill>
                <a:schemeClr val="accent1"/>
              </a:solidFill>
              <a:prstDash val="solid"/>
              <a:miter lim="800000"/>
              <a:headEnd type="none" w="sm" len="sm"/>
              <a:tailEnd type="none" w="sm" len="sm"/>
            </a:ln>
          </p:spPr>
        </p:cxnSp>
        <p:cxnSp>
          <p:nvCxnSpPr>
            <p:cNvPr id="318" name="Google Shape;318;p17"/>
            <p:cNvCxnSpPr/>
            <p:nvPr/>
          </p:nvCxnSpPr>
          <p:spPr>
            <a:xfrm>
              <a:off x="4419598" y="-338136"/>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19" name="Google Shape;319;p17"/>
            <p:cNvCxnSpPr/>
            <p:nvPr/>
          </p:nvCxnSpPr>
          <p:spPr>
            <a:xfrm>
              <a:off x="4419598" y="42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0" name="Google Shape;320;p17"/>
            <p:cNvCxnSpPr/>
            <p:nvPr/>
          </p:nvCxnSpPr>
          <p:spPr>
            <a:xfrm>
              <a:off x="4419598" y="423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1" name="Google Shape;321;p17"/>
            <p:cNvCxnSpPr/>
            <p:nvPr/>
          </p:nvCxnSpPr>
          <p:spPr>
            <a:xfrm>
              <a:off x="4419598" y="804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2" name="Google Shape;322;p17"/>
            <p:cNvCxnSpPr/>
            <p:nvPr/>
          </p:nvCxnSpPr>
          <p:spPr>
            <a:xfrm>
              <a:off x="4419598" y="1185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3" name="Google Shape;323;p17"/>
            <p:cNvCxnSpPr/>
            <p:nvPr/>
          </p:nvCxnSpPr>
          <p:spPr>
            <a:xfrm>
              <a:off x="4419598" y="1566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4" name="Google Shape;324;p17"/>
            <p:cNvCxnSpPr/>
            <p:nvPr/>
          </p:nvCxnSpPr>
          <p:spPr>
            <a:xfrm>
              <a:off x="4419598" y="1947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5" name="Google Shape;325;p17"/>
            <p:cNvCxnSpPr/>
            <p:nvPr/>
          </p:nvCxnSpPr>
          <p:spPr>
            <a:xfrm>
              <a:off x="4419598" y="2328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6" name="Google Shape;326;p17"/>
            <p:cNvCxnSpPr/>
            <p:nvPr/>
          </p:nvCxnSpPr>
          <p:spPr>
            <a:xfrm>
              <a:off x="4419598" y="2709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7" name="Google Shape;327;p17"/>
            <p:cNvCxnSpPr/>
            <p:nvPr/>
          </p:nvCxnSpPr>
          <p:spPr>
            <a:xfrm>
              <a:off x="4419598" y="3090864"/>
              <a:ext cx="0" cy="3809997"/>
            </a:xfrm>
            <a:prstGeom prst="straightConnector1">
              <a:avLst/>
            </a:prstGeom>
            <a:noFill/>
            <a:ln w="12700" cap="flat" cmpd="sng">
              <a:solidFill>
                <a:schemeClr val="accent1"/>
              </a:solidFill>
              <a:prstDash val="solid"/>
              <a:miter lim="800000"/>
              <a:headEnd type="none" w="sm" len="sm"/>
              <a:tailEnd type="none" w="sm" len="sm"/>
            </a:ln>
          </p:spPr>
        </p:cxnSp>
        <p:cxnSp>
          <p:nvCxnSpPr>
            <p:cNvPr id="328" name="Google Shape;328;p17"/>
            <p:cNvCxnSpPr/>
            <p:nvPr/>
          </p:nvCxnSpPr>
          <p:spPr>
            <a:xfrm>
              <a:off x="4419598" y="3471864"/>
              <a:ext cx="0" cy="3809997"/>
            </a:xfrm>
            <a:prstGeom prst="straightConnector1">
              <a:avLst/>
            </a:prstGeom>
            <a:noFill/>
            <a:ln w="12700" cap="flat" cmpd="sng">
              <a:solidFill>
                <a:schemeClr val="accent1"/>
              </a:solidFill>
              <a:prstDash val="solid"/>
              <a:miter lim="800000"/>
              <a:headEnd type="none" w="sm" len="sm"/>
              <a:tailEnd type="none" w="sm" len="sm"/>
            </a:ln>
          </p:spPr>
        </p:cxnSp>
      </p:grpSp>
      <p:sp>
        <p:nvSpPr>
          <p:cNvPr id="329" name="Google Shape;329;p17"/>
          <p:cNvSpPr txBox="1">
            <a:spLocks noGrp="1"/>
          </p:cNvSpPr>
          <p:nvPr>
            <p:ph type="ctrTitle"/>
          </p:nvPr>
        </p:nvSpPr>
        <p:spPr>
          <a:xfrm>
            <a:off x="7037617" y="1933206"/>
            <a:ext cx="4680000" cy="2991588"/>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663E6C"/>
              </a:buClr>
              <a:buSzPts val="7200"/>
              <a:buFont typeface="Twentieth Century"/>
              <a:buNone/>
              <a:defRPr sz="7200" b="1">
                <a:solidFill>
                  <a:srgbClr val="663E6C"/>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0" name="Google Shape;330;p17"/>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Char char="•"/>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331" name="Google Shape;331;p17"/>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17"/>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333" name="Google Shape;333;p17"/>
          <p:cNvSpPr txBox="1">
            <a:spLocks noGrp="1"/>
          </p:cNvSpPr>
          <p:nvPr>
            <p:ph type="body" idx="2"/>
          </p:nvPr>
        </p:nvSpPr>
        <p:spPr>
          <a:xfrm>
            <a:off x="929447" y="1994192"/>
            <a:ext cx="216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228600" algn="l">
              <a:lnSpc>
                <a:spcPct val="90000"/>
              </a:lnSpc>
              <a:spcBef>
                <a:spcPts val="500"/>
              </a:spcBef>
              <a:spcAft>
                <a:spcPts val="0"/>
              </a:spcAft>
              <a:buClr>
                <a:srgbClr val="F2F2F2"/>
              </a:buClr>
              <a:buSzPts val="1600"/>
              <a:buFont typeface="Arial"/>
              <a:buNone/>
              <a:defRPr>
                <a:solidFill>
                  <a:srgbClr val="F2F2F2"/>
                </a:solidFill>
              </a:defRPr>
            </a:lvl2pPr>
            <a:lvl3pPr marL="1371600" lvl="2" indent="-228600" algn="l">
              <a:lnSpc>
                <a:spcPct val="90000"/>
              </a:lnSpc>
              <a:spcBef>
                <a:spcPts val="500"/>
              </a:spcBef>
              <a:spcAft>
                <a:spcPts val="0"/>
              </a:spcAft>
              <a:buClr>
                <a:srgbClr val="F2F2F2"/>
              </a:buClr>
              <a:buSzPts val="1400"/>
              <a:buNone/>
              <a:defRPr>
                <a:solidFill>
                  <a:srgbClr val="F2F2F2"/>
                </a:solidFill>
              </a:defRPr>
            </a:lvl3pPr>
            <a:lvl4pPr marL="1828800" lvl="3" indent="-228600" algn="l">
              <a:lnSpc>
                <a:spcPct val="90000"/>
              </a:lnSpc>
              <a:spcBef>
                <a:spcPts val="500"/>
              </a:spcBef>
              <a:spcAft>
                <a:spcPts val="0"/>
              </a:spcAft>
              <a:buClr>
                <a:srgbClr val="F2F2F2"/>
              </a:buClr>
              <a:buSzPts val="1400"/>
              <a:buNone/>
              <a:defRPr>
                <a:solidFill>
                  <a:srgbClr val="F2F2F2"/>
                </a:solidFill>
              </a:defRPr>
            </a:lvl4pPr>
            <a:lvl5pPr marL="2286000" lvl="4" indent="-228600" algn="l">
              <a:lnSpc>
                <a:spcPct val="90000"/>
              </a:lnSpc>
              <a:spcBef>
                <a:spcPts val="500"/>
              </a:spcBef>
              <a:spcAft>
                <a:spcPts val="0"/>
              </a:spcAft>
              <a:buClr>
                <a:srgbClr val="F2F2F2"/>
              </a:buClr>
              <a:buSzPts val="1400"/>
              <a:buNone/>
              <a:defRPr>
                <a:solidFill>
                  <a:srgbClr val="F2F2F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4" name="Google Shape;334;p17"/>
          <p:cNvSpPr txBox="1">
            <a:spLocks noGrp="1"/>
          </p:cNvSpPr>
          <p:nvPr>
            <p:ph type="body" idx="3"/>
          </p:nvPr>
        </p:nvSpPr>
        <p:spPr>
          <a:xfrm>
            <a:off x="929447" y="1517113"/>
            <a:ext cx="216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5" name="Google Shape;335;p17"/>
          <p:cNvSpPr txBox="1">
            <a:spLocks noGrp="1"/>
          </p:cNvSpPr>
          <p:nvPr>
            <p:ph type="body" idx="4"/>
          </p:nvPr>
        </p:nvSpPr>
        <p:spPr>
          <a:xfrm>
            <a:off x="3224472" y="1517113"/>
            <a:ext cx="216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6" name="Google Shape;336;p17"/>
          <p:cNvSpPr txBox="1">
            <a:spLocks noGrp="1"/>
          </p:cNvSpPr>
          <p:nvPr>
            <p:ph type="body" idx="5"/>
          </p:nvPr>
        </p:nvSpPr>
        <p:spPr>
          <a:xfrm>
            <a:off x="3224472" y="1994192"/>
            <a:ext cx="216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 name="Google Shape;337;p17"/>
          <p:cNvSpPr txBox="1">
            <a:spLocks noGrp="1"/>
          </p:cNvSpPr>
          <p:nvPr>
            <p:ph type="body" idx="6"/>
          </p:nvPr>
        </p:nvSpPr>
        <p:spPr>
          <a:xfrm>
            <a:off x="929447" y="4446394"/>
            <a:ext cx="216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17"/>
          <p:cNvSpPr txBox="1">
            <a:spLocks noGrp="1"/>
          </p:cNvSpPr>
          <p:nvPr>
            <p:ph type="body" idx="7"/>
          </p:nvPr>
        </p:nvSpPr>
        <p:spPr>
          <a:xfrm>
            <a:off x="929447" y="4923473"/>
            <a:ext cx="216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9" name="Google Shape;339;p17"/>
          <p:cNvSpPr txBox="1">
            <a:spLocks noGrp="1"/>
          </p:cNvSpPr>
          <p:nvPr>
            <p:ph type="body" idx="8"/>
          </p:nvPr>
        </p:nvSpPr>
        <p:spPr>
          <a:xfrm>
            <a:off x="3224472" y="4446394"/>
            <a:ext cx="216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17"/>
          <p:cNvSpPr txBox="1">
            <a:spLocks noGrp="1"/>
          </p:cNvSpPr>
          <p:nvPr>
            <p:ph type="body" idx="9"/>
          </p:nvPr>
        </p:nvSpPr>
        <p:spPr>
          <a:xfrm>
            <a:off x="3224472" y="4923473"/>
            <a:ext cx="216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1" name="Google Shape;341;p17"/>
          <p:cNvSpPr>
            <a:spLocks noGrp="1"/>
          </p:cNvSpPr>
          <p:nvPr>
            <p:ph type="pic" idx="13"/>
          </p:nvPr>
        </p:nvSpPr>
        <p:spPr>
          <a:xfrm>
            <a:off x="1698551" y="536795"/>
            <a:ext cx="621792" cy="621792"/>
          </a:xfrm>
          <a:prstGeom prst="rect">
            <a:avLst/>
          </a:prstGeom>
          <a:noFill/>
          <a:ln>
            <a:noFill/>
          </a:ln>
        </p:spPr>
      </p:sp>
      <p:sp>
        <p:nvSpPr>
          <p:cNvPr id="342" name="Google Shape;342;p17"/>
          <p:cNvSpPr>
            <a:spLocks noGrp="1"/>
          </p:cNvSpPr>
          <p:nvPr>
            <p:ph type="pic" idx="14"/>
          </p:nvPr>
        </p:nvSpPr>
        <p:spPr>
          <a:xfrm>
            <a:off x="3993576" y="536795"/>
            <a:ext cx="621792" cy="621792"/>
          </a:xfrm>
          <a:prstGeom prst="rect">
            <a:avLst/>
          </a:prstGeom>
          <a:noFill/>
          <a:ln>
            <a:noFill/>
          </a:ln>
        </p:spPr>
      </p:sp>
      <p:sp>
        <p:nvSpPr>
          <p:cNvPr id="343" name="Google Shape;343;p17"/>
          <p:cNvSpPr>
            <a:spLocks noGrp="1"/>
          </p:cNvSpPr>
          <p:nvPr>
            <p:ph type="pic" idx="15"/>
          </p:nvPr>
        </p:nvSpPr>
        <p:spPr>
          <a:xfrm>
            <a:off x="1698551" y="3447303"/>
            <a:ext cx="621792" cy="621792"/>
          </a:xfrm>
          <a:prstGeom prst="rect">
            <a:avLst/>
          </a:prstGeom>
          <a:noFill/>
          <a:ln>
            <a:noFill/>
          </a:ln>
        </p:spPr>
      </p:sp>
      <p:sp>
        <p:nvSpPr>
          <p:cNvPr id="344" name="Google Shape;344;p17"/>
          <p:cNvSpPr>
            <a:spLocks noGrp="1"/>
          </p:cNvSpPr>
          <p:nvPr>
            <p:ph type="pic" idx="16"/>
          </p:nvPr>
        </p:nvSpPr>
        <p:spPr>
          <a:xfrm>
            <a:off x="3993576" y="3447303"/>
            <a:ext cx="621792" cy="621792"/>
          </a:xfrm>
          <a:prstGeom prst="rect">
            <a:avLst/>
          </a:prstGeom>
          <a:noFill/>
          <a:ln>
            <a:noFill/>
          </a:ln>
        </p:spPr>
      </p:sp>
      <p:cxnSp>
        <p:nvCxnSpPr>
          <p:cNvPr id="345" name="Google Shape;345;p17"/>
          <p:cNvCxnSpPr/>
          <p:nvPr/>
        </p:nvCxnSpPr>
        <p:spPr>
          <a:xfrm rot="10800000">
            <a:off x="3164147" y="473682"/>
            <a:ext cx="0" cy="2232601"/>
          </a:xfrm>
          <a:prstGeom prst="straightConnector1">
            <a:avLst/>
          </a:prstGeom>
          <a:noFill/>
          <a:ln w="9525" cap="flat" cmpd="sng">
            <a:solidFill>
              <a:srgbClr val="BFCBE9"/>
            </a:solidFill>
            <a:prstDash val="solid"/>
            <a:miter lim="800000"/>
            <a:headEnd type="none" w="sm" len="sm"/>
            <a:tailEnd type="none" w="sm" len="sm"/>
          </a:ln>
        </p:spPr>
      </p:cxnSp>
      <p:cxnSp>
        <p:nvCxnSpPr>
          <p:cNvPr id="346" name="Google Shape;346;p17"/>
          <p:cNvCxnSpPr/>
          <p:nvPr/>
        </p:nvCxnSpPr>
        <p:spPr>
          <a:xfrm rot="10800000">
            <a:off x="3164147" y="3429000"/>
            <a:ext cx="0" cy="2232601"/>
          </a:xfrm>
          <a:prstGeom prst="straightConnector1">
            <a:avLst/>
          </a:prstGeom>
          <a:noFill/>
          <a:ln w="9525" cap="flat" cmpd="sng">
            <a:solidFill>
              <a:srgbClr val="BFCBE9"/>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Ψηφιακό προϊόν">
  <p:cSld name="Ψηφιακό προϊόν">
    <p:bg>
      <p:bgPr>
        <a:solidFill>
          <a:srgbClr val="F1E9F2"/>
        </a:solidFill>
        <a:effectLst/>
      </p:bgPr>
    </p:bg>
    <p:spTree>
      <p:nvGrpSpPr>
        <p:cNvPr id="1" name="Shape 347"/>
        <p:cNvGrpSpPr/>
        <p:nvPr/>
      </p:nvGrpSpPr>
      <p:grpSpPr>
        <a:xfrm>
          <a:off x="0" y="0"/>
          <a:ext cx="0" cy="0"/>
          <a:chOff x="0" y="0"/>
          <a:chExt cx="0" cy="0"/>
        </a:xfrm>
      </p:grpSpPr>
      <p:sp>
        <p:nvSpPr>
          <p:cNvPr id="348" name="Google Shape;348;p18"/>
          <p:cNvSpPr txBox="1">
            <a:spLocks noGrp="1"/>
          </p:cNvSpPr>
          <p:nvPr>
            <p:ph type="title"/>
          </p:nvPr>
        </p:nvSpPr>
        <p:spPr>
          <a:xfrm>
            <a:off x="432000" y="432000"/>
            <a:ext cx="4081943"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9" name="Google Shape;349;p18"/>
          <p:cNvSpPr txBox="1">
            <a:spLocks noGrp="1"/>
          </p:cNvSpPr>
          <p:nvPr>
            <p:ph type="body" idx="1"/>
          </p:nvPr>
        </p:nvSpPr>
        <p:spPr>
          <a:xfrm>
            <a:off x="432000" y="3802742"/>
            <a:ext cx="4114800" cy="2100507"/>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0" name="Google Shape;350;p18"/>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18"/>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352" name="Google Shape;352;p18"/>
          <p:cNvSpPr txBox="1">
            <a:spLocks noGrp="1"/>
          </p:cNvSpPr>
          <p:nvPr>
            <p:ph type="body" idx="2"/>
          </p:nvPr>
        </p:nvSpPr>
        <p:spPr>
          <a:xfrm>
            <a:off x="431999" y="2685143"/>
            <a:ext cx="4161313" cy="969166"/>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chemeClr val="dk1"/>
              </a:buClr>
              <a:buSzPts val="3600"/>
              <a:buNone/>
              <a:defRPr sz="36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3" name="Google Shape;353;p18"/>
          <p:cNvPicPr preferRelativeResize="0"/>
          <p:nvPr/>
        </p:nvPicPr>
        <p:blipFill rotWithShape="1">
          <a:blip r:embed="rId2">
            <a:alphaModFix/>
          </a:blip>
          <a:srcRect/>
          <a:stretch/>
        </p:blipFill>
        <p:spPr>
          <a:xfrm>
            <a:off x="3080597" y="1406679"/>
            <a:ext cx="10472179" cy="3642738"/>
          </a:xfrm>
          <a:prstGeom prst="rect">
            <a:avLst/>
          </a:prstGeom>
          <a:noFill/>
          <a:ln>
            <a:noFill/>
          </a:ln>
        </p:spPr>
      </p:pic>
      <p:sp>
        <p:nvSpPr>
          <p:cNvPr id="354" name="Google Shape;354;p18"/>
          <p:cNvSpPr>
            <a:spLocks noGrp="1"/>
          </p:cNvSpPr>
          <p:nvPr>
            <p:ph type="pic" idx="3"/>
          </p:nvPr>
        </p:nvSpPr>
        <p:spPr>
          <a:xfrm>
            <a:off x="5997194" y="1683960"/>
            <a:ext cx="4566412" cy="2549374"/>
          </a:xfrm>
          <a:prstGeom prst="rect">
            <a:avLst/>
          </a:prstGeom>
          <a:solidFill>
            <a:srgbClr val="3F3F3F"/>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 κουκκίδες δεξιά">
  <p:cSld name="3 κουκκίδες δεξιά">
    <p:spTree>
      <p:nvGrpSpPr>
        <p:cNvPr id="1" name="Shape 355"/>
        <p:cNvGrpSpPr/>
        <p:nvPr/>
      </p:nvGrpSpPr>
      <p:grpSpPr>
        <a:xfrm>
          <a:off x="0" y="0"/>
          <a:ext cx="0" cy="0"/>
          <a:chOff x="0" y="0"/>
          <a:chExt cx="0" cy="0"/>
        </a:xfrm>
      </p:grpSpPr>
      <p:sp>
        <p:nvSpPr>
          <p:cNvPr id="356" name="Google Shape;356;p19"/>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7" name="Google Shape;357;p19"/>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358" name="Google Shape;358;p19"/>
          <p:cNvSpPr txBox="1">
            <a:spLocks noGrp="1"/>
          </p:cNvSpPr>
          <p:nvPr>
            <p:ph type="body" idx="1"/>
          </p:nvPr>
        </p:nvSpPr>
        <p:spPr>
          <a:xfrm>
            <a:off x="6426400" y="4114720"/>
            <a:ext cx="1620000" cy="99068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228600" algn="l">
              <a:lnSpc>
                <a:spcPct val="90000"/>
              </a:lnSpc>
              <a:spcBef>
                <a:spcPts val="500"/>
              </a:spcBef>
              <a:spcAft>
                <a:spcPts val="0"/>
              </a:spcAft>
              <a:buClr>
                <a:srgbClr val="F2F2F2"/>
              </a:buClr>
              <a:buSzPts val="1600"/>
              <a:buFont typeface="Arial"/>
              <a:buNone/>
              <a:defRPr>
                <a:solidFill>
                  <a:srgbClr val="F2F2F2"/>
                </a:solidFill>
              </a:defRPr>
            </a:lvl2pPr>
            <a:lvl3pPr marL="1371600" lvl="2" indent="-228600" algn="l">
              <a:lnSpc>
                <a:spcPct val="90000"/>
              </a:lnSpc>
              <a:spcBef>
                <a:spcPts val="500"/>
              </a:spcBef>
              <a:spcAft>
                <a:spcPts val="0"/>
              </a:spcAft>
              <a:buClr>
                <a:srgbClr val="F2F2F2"/>
              </a:buClr>
              <a:buSzPts val="1400"/>
              <a:buNone/>
              <a:defRPr>
                <a:solidFill>
                  <a:srgbClr val="F2F2F2"/>
                </a:solidFill>
              </a:defRPr>
            </a:lvl3pPr>
            <a:lvl4pPr marL="1828800" lvl="3" indent="-228600" algn="l">
              <a:lnSpc>
                <a:spcPct val="90000"/>
              </a:lnSpc>
              <a:spcBef>
                <a:spcPts val="500"/>
              </a:spcBef>
              <a:spcAft>
                <a:spcPts val="0"/>
              </a:spcAft>
              <a:buClr>
                <a:srgbClr val="F2F2F2"/>
              </a:buClr>
              <a:buSzPts val="1400"/>
              <a:buNone/>
              <a:defRPr>
                <a:solidFill>
                  <a:srgbClr val="F2F2F2"/>
                </a:solidFill>
              </a:defRPr>
            </a:lvl4pPr>
            <a:lvl5pPr marL="2286000" lvl="4" indent="-228600" algn="l">
              <a:lnSpc>
                <a:spcPct val="90000"/>
              </a:lnSpc>
              <a:spcBef>
                <a:spcPts val="500"/>
              </a:spcBef>
              <a:spcAft>
                <a:spcPts val="0"/>
              </a:spcAft>
              <a:buClr>
                <a:srgbClr val="F2F2F2"/>
              </a:buClr>
              <a:buSzPts val="1400"/>
              <a:buNone/>
              <a:defRPr>
                <a:solidFill>
                  <a:srgbClr val="F2F2F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9" name="Google Shape;359;p19"/>
          <p:cNvSpPr txBox="1">
            <a:spLocks noGrp="1"/>
          </p:cNvSpPr>
          <p:nvPr>
            <p:ph type="body" idx="2"/>
          </p:nvPr>
        </p:nvSpPr>
        <p:spPr>
          <a:xfrm>
            <a:off x="6426200" y="3637641"/>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0" name="Google Shape;360;p19"/>
          <p:cNvSpPr txBox="1">
            <a:spLocks noGrp="1"/>
          </p:cNvSpPr>
          <p:nvPr>
            <p:ph type="body" idx="3"/>
          </p:nvPr>
        </p:nvSpPr>
        <p:spPr>
          <a:xfrm>
            <a:off x="8312022" y="3637641"/>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1" name="Google Shape;361;p19"/>
          <p:cNvSpPr txBox="1">
            <a:spLocks noGrp="1"/>
          </p:cNvSpPr>
          <p:nvPr>
            <p:ph type="body" idx="4"/>
          </p:nvPr>
        </p:nvSpPr>
        <p:spPr>
          <a:xfrm>
            <a:off x="8312172" y="4114720"/>
            <a:ext cx="1620000" cy="99068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2" name="Google Shape;362;p19"/>
          <p:cNvSpPr txBox="1">
            <a:spLocks noGrp="1"/>
          </p:cNvSpPr>
          <p:nvPr>
            <p:ph type="body" idx="5"/>
          </p:nvPr>
        </p:nvSpPr>
        <p:spPr>
          <a:xfrm>
            <a:off x="10197843" y="3637641"/>
            <a:ext cx="1620000" cy="288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2300"/>
              <a:buNone/>
              <a:defRPr sz="2300">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3" name="Google Shape;363;p19"/>
          <p:cNvSpPr txBox="1">
            <a:spLocks noGrp="1"/>
          </p:cNvSpPr>
          <p:nvPr>
            <p:ph type="body" idx="6"/>
          </p:nvPr>
        </p:nvSpPr>
        <p:spPr>
          <a:xfrm>
            <a:off x="10197943" y="4114720"/>
            <a:ext cx="1620000" cy="99068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4" name="Google Shape;364;p19"/>
          <p:cNvSpPr txBox="1">
            <a:spLocks noGrp="1"/>
          </p:cNvSpPr>
          <p:nvPr>
            <p:ph type="title"/>
          </p:nvPr>
        </p:nvSpPr>
        <p:spPr>
          <a:xfrm rot="-5400000">
            <a:off x="-2110578" y="2326579"/>
            <a:ext cx="6083250" cy="1646095"/>
          </a:xfrm>
          <a:prstGeom prst="rect">
            <a:avLst/>
          </a:prstGeom>
          <a:gradFill>
            <a:gsLst>
              <a:gs pos="0">
                <a:schemeClr val="accent5"/>
              </a:gs>
              <a:gs pos="100000">
                <a:schemeClr val="accent4"/>
              </a:gs>
            </a:gsLst>
            <a:lin ang="7800000" scaled="0"/>
          </a:gradFill>
          <a:ln>
            <a:noFill/>
          </a:ln>
        </p:spPr>
        <p:txBody>
          <a:bodyPr spcFirstLastPara="1" wrap="square" lIns="0" tIns="0" rIns="0" bIns="0" anchor="ctr" anchorCtr="0">
            <a:noAutofit/>
          </a:bodyPr>
          <a:lstStyle>
            <a:lvl1pPr lvl="0" algn="ctr">
              <a:lnSpc>
                <a:spcPct val="90000"/>
              </a:lnSpc>
              <a:spcBef>
                <a:spcPts val="0"/>
              </a:spcBef>
              <a:spcAft>
                <a:spcPts val="0"/>
              </a:spcAft>
              <a:buClr>
                <a:srgbClr val="262626"/>
              </a:buClr>
              <a:buSzPts val="3200"/>
              <a:buFont typeface="Twentieth Century"/>
              <a:buNone/>
              <a:defRPr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5" name="Google Shape;365;p19"/>
          <p:cNvSpPr>
            <a:spLocks noGrp="1"/>
          </p:cNvSpPr>
          <p:nvPr>
            <p:ph type="pic" idx="7"/>
          </p:nvPr>
        </p:nvSpPr>
        <p:spPr>
          <a:xfrm>
            <a:off x="1754095" y="108000"/>
            <a:ext cx="4348305" cy="6083250"/>
          </a:xfrm>
          <a:prstGeom prst="rect">
            <a:avLst/>
          </a:prstGeom>
          <a:solidFill>
            <a:srgbClr val="3F3F3F"/>
          </a:solidFill>
          <a:ln>
            <a:noFill/>
          </a:ln>
        </p:spPr>
      </p:sp>
      <p:sp>
        <p:nvSpPr>
          <p:cNvPr id="366" name="Google Shape;366;p19"/>
          <p:cNvSpPr>
            <a:spLocks noGrp="1"/>
          </p:cNvSpPr>
          <p:nvPr>
            <p:ph type="pic" idx="8"/>
          </p:nvPr>
        </p:nvSpPr>
        <p:spPr>
          <a:xfrm>
            <a:off x="6925304" y="2589842"/>
            <a:ext cx="621792" cy="621792"/>
          </a:xfrm>
          <a:prstGeom prst="rect">
            <a:avLst/>
          </a:prstGeom>
          <a:noFill/>
          <a:ln>
            <a:noFill/>
          </a:ln>
        </p:spPr>
      </p:sp>
      <p:sp>
        <p:nvSpPr>
          <p:cNvPr id="367" name="Google Shape;367;p19"/>
          <p:cNvSpPr>
            <a:spLocks noGrp="1"/>
          </p:cNvSpPr>
          <p:nvPr>
            <p:ph type="pic" idx="9"/>
          </p:nvPr>
        </p:nvSpPr>
        <p:spPr>
          <a:xfrm>
            <a:off x="8811126" y="2589842"/>
            <a:ext cx="621792" cy="621792"/>
          </a:xfrm>
          <a:prstGeom prst="rect">
            <a:avLst/>
          </a:prstGeom>
          <a:noFill/>
          <a:ln>
            <a:noFill/>
          </a:ln>
        </p:spPr>
      </p:sp>
      <p:sp>
        <p:nvSpPr>
          <p:cNvPr id="368" name="Google Shape;368;p19"/>
          <p:cNvSpPr>
            <a:spLocks noGrp="1"/>
          </p:cNvSpPr>
          <p:nvPr>
            <p:ph type="pic" idx="13"/>
          </p:nvPr>
        </p:nvSpPr>
        <p:spPr>
          <a:xfrm>
            <a:off x="10696947" y="2589842"/>
            <a:ext cx="621792" cy="621792"/>
          </a:xfrm>
          <a:prstGeom prst="rect">
            <a:avLst/>
          </a:prstGeom>
          <a:noFill/>
          <a:ln>
            <a:noFill/>
          </a:ln>
        </p:spPr>
      </p:sp>
      <p:cxnSp>
        <p:nvCxnSpPr>
          <p:cNvPr id="369" name="Google Shape;369;p19"/>
          <p:cNvCxnSpPr/>
          <p:nvPr/>
        </p:nvCxnSpPr>
        <p:spPr>
          <a:xfrm rot="10800000">
            <a:off x="8179111" y="2090738"/>
            <a:ext cx="0" cy="3014662"/>
          </a:xfrm>
          <a:prstGeom prst="straightConnector1">
            <a:avLst/>
          </a:prstGeom>
          <a:noFill/>
          <a:ln w="9525" cap="flat" cmpd="sng">
            <a:solidFill>
              <a:srgbClr val="DFAACA"/>
            </a:solidFill>
            <a:prstDash val="solid"/>
            <a:miter lim="800000"/>
            <a:headEnd type="none" w="sm" len="sm"/>
            <a:tailEnd type="none" w="sm" len="sm"/>
          </a:ln>
        </p:spPr>
      </p:cxnSp>
      <p:cxnSp>
        <p:nvCxnSpPr>
          <p:cNvPr id="370" name="Google Shape;370;p19"/>
          <p:cNvCxnSpPr/>
          <p:nvPr/>
        </p:nvCxnSpPr>
        <p:spPr>
          <a:xfrm rot="10800000">
            <a:off x="10064933" y="2090738"/>
            <a:ext cx="0" cy="3014662"/>
          </a:xfrm>
          <a:prstGeom prst="straightConnector1">
            <a:avLst/>
          </a:prstGeom>
          <a:noFill/>
          <a:ln w="9525" cap="flat" cmpd="sng">
            <a:solidFill>
              <a:srgbClr val="DFAACA"/>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Σύγκριση με εικονίδια">
  <p:cSld name="Σύγκριση με εικονίδια">
    <p:spTree>
      <p:nvGrpSpPr>
        <p:cNvPr id="1" name="Shape 371"/>
        <p:cNvGrpSpPr/>
        <p:nvPr/>
      </p:nvGrpSpPr>
      <p:grpSpPr>
        <a:xfrm>
          <a:off x="0" y="0"/>
          <a:ext cx="0" cy="0"/>
          <a:chOff x="0" y="0"/>
          <a:chExt cx="0" cy="0"/>
        </a:xfrm>
      </p:grpSpPr>
      <p:sp>
        <p:nvSpPr>
          <p:cNvPr id="372" name="Google Shape;372;p20"/>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3" name="Google Shape;373;p20"/>
          <p:cNvSpPr>
            <a:spLocks noGrp="1"/>
          </p:cNvSpPr>
          <p:nvPr>
            <p:ph type="body" idx="1"/>
          </p:nvPr>
        </p:nvSpPr>
        <p:spPr>
          <a:xfrm>
            <a:off x="1518615" y="1467757"/>
            <a:ext cx="1082607" cy="1027122"/>
          </a:xfrm>
          <a:prstGeom prst="decagon">
            <a:avLst>
              <a:gd name="vf" fmla="val 105146"/>
            </a:avLst>
          </a:prstGeom>
          <a:solidFill>
            <a:schemeClr val="accent1"/>
          </a:solid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chemeClr val="dk1"/>
              </a:buClr>
              <a:buSzPts val="3600"/>
              <a:buNone/>
              <a:defRPr sz="3600" b="1">
                <a:solidFill>
                  <a:schemeClr val="dk1"/>
                </a:solidFill>
              </a:defRPr>
            </a:lvl1pPr>
            <a:lvl2pPr marL="914400" lvl="1" indent="-228600" algn="l">
              <a:lnSpc>
                <a:spcPct val="90000"/>
              </a:lnSpc>
              <a:spcBef>
                <a:spcPts val="500"/>
              </a:spcBef>
              <a:spcAft>
                <a:spcPts val="0"/>
              </a:spcAft>
              <a:buClr>
                <a:srgbClr val="3F3F3F"/>
              </a:buClr>
              <a:buSzPts val="2000"/>
              <a:buNone/>
              <a:defRPr sz="2000" b="1"/>
            </a:lvl2pPr>
            <a:lvl3pPr marL="1371600" lvl="2" indent="-228600" algn="l">
              <a:lnSpc>
                <a:spcPct val="90000"/>
              </a:lnSpc>
              <a:spcBef>
                <a:spcPts val="500"/>
              </a:spcBef>
              <a:spcAft>
                <a:spcPts val="0"/>
              </a:spcAft>
              <a:buClr>
                <a:srgbClr val="3F3F3F"/>
              </a:buClr>
              <a:buSzPts val="1800"/>
              <a:buNone/>
              <a:defRPr sz="1800" b="1"/>
            </a:lvl3pPr>
            <a:lvl4pPr marL="1828800" lvl="3" indent="-228600" algn="l">
              <a:lnSpc>
                <a:spcPct val="90000"/>
              </a:lnSpc>
              <a:spcBef>
                <a:spcPts val="500"/>
              </a:spcBef>
              <a:spcAft>
                <a:spcPts val="0"/>
              </a:spcAft>
              <a:buClr>
                <a:srgbClr val="3F3F3F"/>
              </a:buClr>
              <a:buSzPts val="1600"/>
              <a:buNone/>
              <a:defRPr sz="1600" b="1"/>
            </a:lvl4pPr>
            <a:lvl5pPr marL="2286000" lvl="4" indent="-228600" algn="l">
              <a:lnSpc>
                <a:spcPct val="90000"/>
              </a:lnSpc>
              <a:spcBef>
                <a:spcPts val="500"/>
              </a:spcBef>
              <a:spcAft>
                <a:spcPts val="0"/>
              </a:spcAft>
              <a:buClr>
                <a:srgbClr val="3F3F3F"/>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4" name="Google Shape;374;p20"/>
          <p:cNvSpPr txBox="1">
            <a:spLocks noGrp="1"/>
          </p:cNvSpPr>
          <p:nvPr>
            <p:ph type="body" idx="2"/>
          </p:nvPr>
        </p:nvSpPr>
        <p:spPr>
          <a:xfrm>
            <a:off x="1518615" y="2666635"/>
            <a:ext cx="4111195" cy="2302412"/>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5" name="Google Shape;375;p20"/>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6" name="Google Shape;376;p20"/>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377" name="Google Shape;377;p20"/>
          <p:cNvSpPr txBox="1">
            <a:spLocks noGrp="1"/>
          </p:cNvSpPr>
          <p:nvPr>
            <p:ph type="body" idx="3"/>
          </p:nvPr>
        </p:nvSpPr>
        <p:spPr>
          <a:xfrm>
            <a:off x="7660706" y="2666960"/>
            <a:ext cx="4111279" cy="230187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8" name="Google Shape;378;p20"/>
          <p:cNvSpPr>
            <a:spLocks noGrp="1"/>
          </p:cNvSpPr>
          <p:nvPr>
            <p:ph type="body" idx="4"/>
          </p:nvPr>
        </p:nvSpPr>
        <p:spPr>
          <a:xfrm>
            <a:off x="7660706" y="1469417"/>
            <a:ext cx="1082607" cy="1023627"/>
          </a:xfrm>
          <a:prstGeom prst="decagon">
            <a:avLst>
              <a:gd name="vf" fmla="val 105146"/>
            </a:avLst>
          </a:prstGeom>
          <a:solidFill>
            <a:srgbClr val="BFCBE9"/>
          </a:solid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chemeClr val="dk1"/>
              </a:buClr>
              <a:buSzPts val="3600"/>
              <a:buNone/>
              <a:defRPr sz="3600" b="1">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9" name="Google Shape;379;p20"/>
          <p:cNvSpPr>
            <a:spLocks noGrp="1"/>
          </p:cNvSpPr>
          <p:nvPr>
            <p:ph type="pic" idx="5"/>
          </p:nvPr>
        </p:nvSpPr>
        <p:spPr>
          <a:xfrm>
            <a:off x="485411" y="1468438"/>
            <a:ext cx="1023938" cy="1022350"/>
          </a:xfrm>
          <a:prstGeom prst="rect">
            <a:avLst/>
          </a:prstGeom>
          <a:noFill/>
          <a:ln>
            <a:noFill/>
          </a:ln>
        </p:spPr>
      </p:sp>
      <p:sp>
        <p:nvSpPr>
          <p:cNvPr id="380" name="Google Shape;380;p20"/>
          <p:cNvSpPr>
            <a:spLocks noGrp="1"/>
          </p:cNvSpPr>
          <p:nvPr>
            <p:ph type="pic" idx="6"/>
          </p:nvPr>
        </p:nvSpPr>
        <p:spPr>
          <a:xfrm>
            <a:off x="6636768" y="1468438"/>
            <a:ext cx="1023938" cy="1022350"/>
          </a:xfrm>
          <a:prstGeom prst="rect">
            <a:avLst/>
          </a:prstGeom>
          <a:noFill/>
          <a:ln>
            <a:noFill/>
          </a:ln>
        </p:spPr>
      </p:sp>
      <p:cxnSp>
        <p:nvCxnSpPr>
          <p:cNvPr id="381" name="Google Shape;381;p20"/>
          <p:cNvCxnSpPr/>
          <p:nvPr/>
        </p:nvCxnSpPr>
        <p:spPr>
          <a:xfrm rot="10800000">
            <a:off x="6154997" y="2666635"/>
            <a:ext cx="0" cy="2232602"/>
          </a:xfrm>
          <a:prstGeom prst="straightConnector1">
            <a:avLst/>
          </a:prstGeom>
          <a:noFill/>
          <a:ln w="9525" cap="flat" cmpd="sng">
            <a:solidFill>
              <a:srgbClr val="DFAACA"/>
            </a:solidFill>
            <a:prstDash val="solid"/>
            <a:miter lim="800000"/>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Ανταγωνισμός">
  <p:cSld name="Ανταγωνισμός">
    <p:spTree>
      <p:nvGrpSpPr>
        <p:cNvPr id="1" name="Shape 382"/>
        <p:cNvGrpSpPr/>
        <p:nvPr/>
      </p:nvGrpSpPr>
      <p:grpSpPr>
        <a:xfrm>
          <a:off x="0" y="0"/>
          <a:ext cx="0" cy="0"/>
          <a:chOff x="0" y="0"/>
          <a:chExt cx="0" cy="0"/>
        </a:xfrm>
      </p:grpSpPr>
      <p:cxnSp>
        <p:nvCxnSpPr>
          <p:cNvPr id="383" name="Google Shape;383;p21"/>
          <p:cNvCxnSpPr/>
          <p:nvPr/>
        </p:nvCxnSpPr>
        <p:spPr>
          <a:xfrm>
            <a:off x="6096000" y="1295875"/>
            <a:ext cx="0" cy="4415120"/>
          </a:xfrm>
          <a:prstGeom prst="straightConnector1">
            <a:avLst/>
          </a:prstGeom>
          <a:noFill/>
          <a:ln w="9525" cap="flat" cmpd="sng">
            <a:solidFill>
              <a:srgbClr val="D8D8D8"/>
            </a:solidFill>
            <a:prstDash val="solid"/>
            <a:miter lim="800000"/>
            <a:headEnd type="triangle" w="med" len="med"/>
            <a:tailEnd type="triangle" w="med" len="med"/>
          </a:ln>
        </p:spPr>
      </p:cxnSp>
      <p:cxnSp>
        <p:nvCxnSpPr>
          <p:cNvPr id="384" name="Google Shape;384;p21"/>
          <p:cNvCxnSpPr/>
          <p:nvPr/>
        </p:nvCxnSpPr>
        <p:spPr>
          <a:xfrm rot="10800000">
            <a:off x="432000" y="3452634"/>
            <a:ext cx="11340000" cy="0"/>
          </a:xfrm>
          <a:prstGeom prst="straightConnector1">
            <a:avLst/>
          </a:prstGeom>
          <a:noFill/>
          <a:ln w="9525" cap="flat" cmpd="sng">
            <a:solidFill>
              <a:srgbClr val="D8D8D8"/>
            </a:solidFill>
            <a:prstDash val="solid"/>
            <a:miter lim="800000"/>
            <a:headEnd type="triangle" w="med" len="med"/>
            <a:tailEnd type="triangle" w="med" len="med"/>
          </a:ln>
        </p:spPr>
      </p:cxnSp>
      <p:sp>
        <p:nvSpPr>
          <p:cNvPr id="385" name="Google Shape;385;p21"/>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6" name="Google Shape;386;p21"/>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7" name="Google Shape;387;p21"/>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388" name="Google Shape;388;p21"/>
          <p:cNvSpPr txBox="1">
            <a:spLocks noGrp="1"/>
          </p:cNvSpPr>
          <p:nvPr>
            <p:ph type="body" idx="1"/>
          </p:nvPr>
        </p:nvSpPr>
        <p:spPr>
          <a:xfrm>
            <a:off x="5112000" y="951013"/>
            <a:ext cx="1980000" cy="252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3F3F3F"/>
              </a:buClr>
              <a:buSzPts val="1400"/>
              <a:buFont typeface="Arial"/>
              <a:buNone/>
              <a:defRPr sz="1400">
                <a:solidFill>
                  <a:srgbClr val="3F3F3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21"/>
          <p:cNvSpPr txBox="1">
            <a:spLocks noGrp="1"/>
          </p:cNvSpPr>
          <p:nvPr>
            <p:ph type="body" idx="2"/>
          </p:nvPr>
        </p:nvSpPr>
        <p:spPr>
          <a:xfrm>
            <a:off x="5106000" y="5803856"/>
            <a:ext cx="1980000" cy="252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3F3F3F"/>
              </a:buClr>
              <a:buSzPts val="1400"/>
              <a:buFont typeface="Arial"/>
              <a:buNone/>
              <a:defRPr sz="1400">
                <a:solidFill>
                  <a:srgbClr val="3F3F3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0" name="Google Shape;390;p21"/>
          <p:cNvSpPr txBox="1">
            <a:spLocks noGrp="1"/>
          </p:cNvSpPr>
          <p:nvPr>
            <p:ph type="body" idx="3"/>
          </p:nvPr>
        </p:nvSpPr>
        <p:spPr>
          <a:xfrm>
            <a:off x="432000" y="3209593"/>
            <a:ext cx="1980000" cy="252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400"/>
              <a:buFont typeface="Arial"/>
              <a:buNone/>
              <a:defRPr sz="1400">
                <a:solidFill>
                  <a:srgbClr val="3F3F3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1" name="Google Shape;391;p21"/>
          <p:cNvSpPr txBox="1">
            <a:spLocks noGrp="1"/>
          </p:cNvSpPr>
          <p:nvPr>
            <p:ph type="body" idx="4"/>
          </p:nvPr>
        </p:nvSpPr>
        <p:spPr>
          <a:xfrm>
            <a:off x="9792001" y="3209593"/>
            <a:ext cx="1980000" cy="2520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1000"/>
              </a:spcBef>
              <a:spcAft>
                <a:spcPts val="0"/>
              </a:spcAft>
              <a:buClr>
                <a:srgbClr val="3F3F3F"/>
              </a:buClr>
              <a:buSzPts val="1400"/>
              <a:buFont typeface="Arial"/>
              <a:buNone/>
              <a:defRPr sz="1400">
                <a:solidFill>
                  <a:srgbClr val="3F3F3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OBJECT">
    <p:spTree>
      <p:nvGrpSpPr>
        <p:cNvPr id="1" name="Shape 392"/>
        <p:cNvGrpSpPr/>
        <p:nvPr/>
      </p:nvGrpSpPr>
      <p:grpSpPr>
        <a:xfrm>
          <a:off x="0" y="0"/>
          <a:ext cx="0" cy="0"/>
          <a:chOff x="0" y="0"/>
          <a:chExt cx="0" cy="0"/>
        </a:xfrm>
      </p:grpSpPr>
      <p:sp>
        <p:nvSpPr>
          <p:cNvPr id="393" name="Google Shape;393;p22"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4" name="Google Shape;394;p22"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5" name="Google Shape;395;p22"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6" name="Google Shape;396;p22"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7" name="Google Shape;397;p22"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8" name="Google Shape;398;p22"/>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9" name="Google Shape;399;p22"/>
          <p:cNvSpPr txBox="1">
            <a:spLocks noGrp="1"/>
          </p:cNvSpPr>
          <p:nvPr>
            <p:ph type="body" idx="1"/>
          </p:nvPr>
        </p:nvSpPr>
        <p:spPr>
          <a:xfrm>
            <a:off x="432000" y="1152000"/>
            <a:ext cx="11340000" cy="4751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0" name="Google Shape;400;p22"/>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p22"/>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Δύο περιεχόμενα">
  <p:cSld name="Δύο περιεχόμενα">
    <p:spTree>
      <p:nvGrpSpPr>
        <p:cNvPr id="1" name="Shape 402"/>
        <p:cNvGrpSpPr/>
        <p:nvPr/>
      </p:nvGrpSpPr>
      <p:grpSpPr>
        <a:xfrm>
          <a:off x="0" y="0"/>
          <a:ext cx="0" cy="0"/>
          <a:chOff x="0" y="0"/>
          <a:chExt cx="0" cy="0"/>
        </a:xfrm>
      </p:grpSpPr>
      <p:sp>
        <p:nvSpPr>
          <p:cNvPr id="403" name="Google Shape;403;p23"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4" name="Google Shape;404;p23"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5" name="Google Shape;405;p23"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6" name="Google Shape;406;p23"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7" name="Google Shape;407;p23"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8" name="Google Shape;408;p23"/>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9" name="Google Shape;409;p23"/>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p23"/>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411" name="Google Shape;411;p23"/>
          <p:cNvSpPr txBox="1">
            <a:spLocks noGrp="1"/>
          </p:cNvSpPr>
          <p:nvPr>
            <p:ph type="body" idx="1"/>
          </p:nvPr>
        </p:nvSpPr>
        <p:spPr>
          <a:xfrm>
            <a:off x="432000" y="1138239"/>
            <a:ext cx="5587800" cy="48006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2" name="Google Shape;412;p23"/>
          <p:cNvSpPr txBox="1">
            <a:spLocks noGrp="1"/>
          </p:cNvSpPr>
          <p:nvPr>
            <p:ph type="body" idx="2"/>
          </p:nvPr>
        </p:nvSpPr>
        <p:spPr>
          <a:xfrm>
            <a:off x="6172199" y="1138238"/>
            <a:ext cx="5587799" cy="48006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 στηλών">
  <p:cSld name="3 στηλών">
    <p:spTree>
      <p:nvGrpSpPr>
        <p:cNvPr id="1" name="Shape 413"/>
        <p:cNvGrpSpPr/>
        <p:nvPr/>
      </p:nvGrpSpPr>
      <p:grpSpPr>
        <a:xfrm>
          <a:off x="0" y="0"/>
          <a:ext cx="0" cy="0"/>
          <a:chOff x="0" y="0"/>
          <a:chExt cx="0" cy="0"/>
        </a:xfrm>
      </p:grpSpPr>
      <p:sp>
        <p:nvSpPr>
          <p:cNvPr id="414" name="Google Shape;414;p24"/>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5" name="Google Shape;415;p24"/>
          <p:cNvSpPr txBox="1">
            <a:spLocks noGrp="1"/>
          </p:cNvSpPr>
          <p:nvPr>
            <p:ph type="body" idx="1"/>
          </p:nvPr>
        </p:nvSpPr>
        <p:spPr>
          <a:xfrm>
            <a:off x="432000" y="1152000"/>
            <a:ext cx="3600000" cy="503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6" name="Google Shape;416;p24"/>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p24"/>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418" name="Google Shape;418;p24"/>
          <p:cNvSpPr txBox="1">
            <a:spLocks noGrp="1"/>
          </p:cNvSpPr>
          <p:nvPr>
            <p:ph type="body" idx="2"/>
          </p:nvPr>
        </p:nvSpPr>
        <p:spPr>
          <a:xfrm>
            <a:off x="4301550" y="1152000"/>
            <a:ext cx="3600450"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9" name="Google Shape;419;p24"/>
          <p:cNvSpPr txBox="1">
            <a:spLocks noGrp="1"/>
          </p:cNvSpPr>
          <p:nvPr>
            <p:ph type="body" idx="3"/>
          </p:nvPr>
        </p:nvSpPr>
        <p:spPr>
          <a:xfrm>
            <a:off x="8171550" y="1152000"/>
            <a:ext cx="3600450"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 στήλες σε πλαίσιο">
  <p:cSld name="3 στήλες σε πλαίσιο">
    <p:spTree>
      <p:nvGrpSpPr>
        <p:cNvPr id="1" name="Shape 420"/>
        <p:cNvGrpSpPr/>
        <p:nvPr/>
      </p:nvGrpSpPr>
      <p:grpSpPr>
        <a:xfrm>
          <a:off x="0" y="0"/>
          <a:ext cx="0" cy="0"/>
          <a:chOff x="0" y="0"/>
          <a:chExt cx="0" cy="0"/>
        </a:xfrm>
      </p:grpSpPr>
      <p:sp>
        <p:nvSpPr>
          <p:cNvPr id="421" name="Google Shape;421;p25"/>
          <p:cNvSpPr txBox="1">
            <a:spLocks noGrp="1"/>
          </p:cNvSpPr>
          <p:nvPr>
            <p:ph type="body" idx="1"/>
          </p:nvPr>
        </p:nvSpPr>
        <p:spPr>
          <a:xfrm>
            <a:off x="432000" y="2448000"/>
            <a:ext cx="3600000" cy="3631338"/>
          </a:xfrm>
          <a:prstGeom prst="rect">
            <a:avLst/>
          </a:prstGeom>
          <a:solidFill>
            <a:srgbClr val="F2F2F2"/>
          </a:solidFill>
          <a:ln w="9525" cap="flat" cmpd="sng">
            <a:solidFill>
              <a:srgbClr val="D8D8D8"/>
            </a:solidFill>
            <a:prstDash val="solid"/>
            <a:round/>
            <a:headEnd type="none" w="sm" len="sm"/>
            <a:tailEnd type="none" w="sm" len="sm"/>
          </a:ln>
        </p:spPr>
        <p:txBody>
          <a:bodyPr spcFirstLastPara="1" wrap="square" lIns="136800" tIns="252000" rIns="136800" bIns="0" anchor="t" anchorCtr="0">
            <a:noAutofit/>
          </a:bodyPr>
          <a:lstStyle>
            <a:lvl1pPr marL="457200" lvl="0" indent="-342900" algn="l">
              <a:lnSpc>
                <a:spcPct val="90000"/>
              </a:lnSpc>
              <a:spcBef>
                <a:spcPts val="1000"/>
              </a:spcBef>
              <a:spcAft>
                <a:spcPts val="0"/>
              </a:spcAft>
              <a:buClr>
                <a:srgbClr val="3F3F3F"/>
              </a:buClr>
              <a:buSzPts val="1800"/>
              <a:buFont typeface="Arial"/>
              <a:buChar char="•"/>
              <a:defRPr/>
            </a:lvl1pPr>
            <a:lvl2pPr marL="914400" lvl="1" indent="-330200" algn="l">
              <a:lnSpc>
                <a:spcPct val="90000"/>
              </a:lnSpc>
              <a:spcBef>
                <a:spcPts val="500"/>
              </a:spcBef>
              <a:spcAft>
                <a:spcPts val="0"/>
              </a:spcAft>
              <a:buClr>
                <a:srgbClr val="3F3F3F"/>
              </a:buClr>
              <a:buSzPts val="1600"/>
              <a:buChar char="•"/>
              <a:defRPr/>
            </a:lvl2pPr>
            <a:lvl3pPr marL="1371600" lvl="2" indent="-317500" algn="l">
              <a:lnSpc>
                <a:spcPct val="90000"/>
              </a:lnSpc>
              <a:spcBef>
                <a:spcPts val="500"/>
              </a:spcBef>
              <a:spcAft>
                <a:spcPts val="0"/>
              </a:spcAft>
              <a:buClr>
                <a:srgbClr val="3F3F3F"/>
              </a:buClr>
              <a:buSzPts val="1400"/>
              <a:buChar char="•"/>
              <a:defRPr/>
            </a:lvl3pPr>
            <a:lvl4pPr marL="1828800" lvl="3" indent="-317500" algn="l">
              <a:lnSpc>
                <a:spcPct val="90000"/>
              </a:lnSpc>
              <a:spcBef>
                <a:spcPts val="500"/>
              </a:spcBef>
              <a:spcAft>
                <a:spcPts val="0"/>
              </a:spcAft>
              <a:buClr>
                <a:srgbClr val="3F3F3F"/>
              </a:buClr>
              <a:buSzPts val="1400"/>
              <a:buChar char="•"/>
              <a:defRPr/>
            </a:lvl4pPr>
            <a:lvl5pPr marL="2286000" lvl="4" indent="-317500" algn="l">
              <a:lnSpc>
                <a:spcPct val="90000"/>
              </a:lnSpc>
              <a:spcBef>
                <a:spcPts val="500"/>
              </a:spcBef>
              <a:spcAft>
                <a:spcPts val="0"/>
              </a:spcAft>
              <a:buClr>
                <a:srgbClr val="3F3F3F"/>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2" name="Google Shape;422;p25"/>
          <p:cNvSpPr txBox="1">
            <a:spLocks noGrp="1"/>
          </p:cNvSpPr>
          <p:nvPr>
            <p:ph type="body" idx="2"/>
          </p:nvPr>
        </p:nvSpPr>
        <p:spPr>
          <a:xfrm>
            <a:off x="4302000" y="2448000"/>
            <a:ext cx="3600000" cy="3631338"/>
          </a:xfrm>
          <a:prstGeom prst="rect">
            <a:avLst/>
          </a:prstGeom>
          <a:solidFill>
            <a:srgbClr val="F2F2F2"/>
          </a:solidFill>
          <a:ln w="9525" cap="flat" cmpd="sng">
            <a:solidFill>
              <a:srgbClr val="D8D8D8"/>
            </a:solidFill>
            <a:prstDash val="solid"/>
            <a:round/>
            <a:headEnd type="none" w="sm" len="sm"/>
            <a:tailEnd type="none" w="sm" len="sm"/>
          </a:ln>
        </p:spPr>
        <p:txBody>
          <a:bodyPr spcFirstLastPara="1" wrap="square" lIns="136800" tIns="252000" rIns="136800" bIns="0" anchor="t" anchorCtr="0">
            <a:noAutofit/>
          </a:bodyPr>
          <a:lstStyle>
            <a:lvl1pPr marL="457200" lvl="0" indent="-342900" algn="l">
              <a:lnSpc>
                <a:spcPct val="90000"/>
              </a:lnSpc>
              <a:spcBef>
                <a:spcPts val="1000"/>
              </a:spcBef>
              <a:spcAft>
                <a:spcPts val="0"/>
              </a:spcAft>
              <a:buClr>
                <a:srgbClr val="3F3F3F"/>
              </a:buClr>
              <a:buSzPts val="1800"/>
              <a:buFont typeface="Arial"/>
              <a:buChar char="•"/>
              <a:defRPr/>
            </a:lvl1pPr>
            <a:lvl2pPr marL="914400" lvl="1" indent="-330200" algn="l">
              <a:lnSpc>
                <a:spcPct val="90000"/>
              </a:lnSpc>
              <a:spcBef>
                <a:spcPts val="500"/>
              </a:spcBef>
              <a:spcAft>
                <a:spcPts val="0"/>
              </a:spcAft>
              <a:buClr>
                <a:srgbClr val="3F3F3F"/>
              </a:buClr>
              <a:buSzPts val="1600"/>
              <a:buChar char="•"/>
              <a:defRPr/>
            </a:lvl2pPr>
            <a:lvl3pPr marL="1371600" lvl="2" indent="-317500" algn="l">
              <a:lnSpc>
                <a:spcPct val="90000"/>
              </a:lnSpc>
              <a:spcBef>
                <a:spcPts val="500"/>
              </a:spcBef>
              <a:spcAft>
                <a:spcPts val="0"/>
              </a:spcAft>
              <a:buClr>
                <a:srgbClr val="3F3F3F"/>
              </a:buClr>
              <a:buSzPts val="1400"/>
              <a:buChar char="•"/>
              <a:defRPr/>
            </a:lvl3pPr>
            <a:lvl4pPr marL="1828800" lvl="3" indent="-317500" algn="l">
              <a:lnSpc>
                <a:spcPct val="90000"/>
              </a:lnSpc>
              <a:spcBef>
                <a:spcPts val="500"/>
              </a:spcBef>
              <a:spcAft>
                <a:spcPts val="0"/>
              </a:spcAft>
              <a:buClr>
                <a:srgbClr val="3F3F3F"/>
              </a:buClr>
              <a:buSzPts val="1400"/>
              <a:buChar char="•"/>
              <a:defRPr/>
            </a:lvl4pPr>
            <a:lvl5pPr marL="2286000" lvl="4" indent="-317500" algn="l">
              <a:lnSpc>
                <a:spcPct val="90000"/>
              </a:lnSpc>
              <a:spcBef>
                <a:spcPts val="500"/>
              </a:spcBef>
              <a:spcAft>
                <a:spcPts val="0"/>
              </a:spcAft>
              <a:buClr>
                <a:srgbClr val="3F3F3F"/>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3" name="Google Shape;423;p25"/>
          <p:cNvSpPr txBox="1">
            <a:spLocks noGrp="1"/>
          </p:cNvSpPr>
          <p:nvPr>
            <p:ph type="body" idx="3"/>
          </p:nvPr>
        </p:nvSpPr>
        <p:spPr>
          <a:xfrm>
            <a:off x="8172000" y="2448000"/>
            <a:ext cx="3600000" cy="3631338"/>
          </a:xfrm>
          <a:prstGeom prst="rect">
            <a:avLst/>
          </a:prstGeom>
          <a:solidFill>
            <a:srgbClr val="F2F2F2"/>
          </a:solidFill>
          <a:ln w="9525" cap="flat" cmpd="sng">
            <a:solidFill>
              <a:srgbClr val="D8D8D8"/>
            </a:solidFill>
            <a:prstDash val="solid"/>
            <a:round/>
            <a:headEnd type="none" w="sm" len="sm"/>
            <a:tailEnd type="none" w="sm" len="sm"/>
          </a:ln>
        </p:spPr>
        <p:txBody>
          <a:bodyPr spcFirstLastPara="1" wrap="square" lIns="136800" tIns="252000" rIns="136800" bIns="0" anchor="t" anchorCtr="0">
            <a:noAutofit/>
          </a:bodyPr>
          <a:lstStyle>
            <a:lvl1pPr marL="457200" lvl="0" indent="-342900" algn="l">
              <a:lnSpc>
                <a:spcPct val="90000"/>
              </a:lnSpc>
              <a:spcBef>
                <a:spcPts val="1000"/>
              </a:spcBef>
              <a:spcAft>
                <a:spcPts val="0"/>
              </a:spcAft>
              <a:buClr>
                <a:srgbClr val="3F3F3F"/>
              </a:buClr>
              <a:buSzPts val="1800"/>
              <a:buFont typeface="Arial"/>
              <a:buChar char="•"/>
              <a:defRPr/>
            </a:lvl1pPr>
            <a:lvl2pPr marL="914400" lvl="1" indent="-330200" algn="l">
              <a:lnSpc>
                <a:spcPct val="90000"/>
              </a:lnSpc>
              <a:spcBef>
                <a:spcPts val="500"/>
              </a:spcBef>
              <a:spcAft>
                <a:spcPts val="0"/>
              </a:spcAft>
              <a:buClr>
                <a:srgbClr val="3F3F3F"/>
              </a:buClr>
              <a:buSzPts val="1600"/>
              <a:buChar char="•"/>
              <a:defRPr/>
            </a:lvl2pPr>
            <a:lvl3pPr marL="1371600" lvl="2" indent="-317500" algn="l">
              <a:lnSpc>
                <a:spcPct val="90000"/>
              </a:lnSpc>
              <a:spcBef>
                <a:spcPts val="500"/>
              </a:spcBef>
              <a:spcAft>
                <a:spcPts val="0"/>
              </a:spcAft>
              <a:buClr>
                <a:srgbClr val="3F3F3F"/>
              </a:buClr>
              <a:buSzPts val="1400"/>
              <a:buChar char="•"/>
              <a:defRPr/>
            </a:lvl3pPr>
            <a:lvl4pPr marL="1828800" lvl="3" indent="-317500" algn="l">
              <a:lnSpc>
                <a:spcPct val="90000"/>
              </a:lnSpc>
              <a:spcBef>
                <a:spcPts val="500"/>
              </a:spcBef>
              <a:spcAft>
                <a:spcPts val="0"/>
              </a:spcAft>
              <a:buClr>
                <a:srgbClr val="3F3F3F"/>
              </a:buClr>
              <a:buSzPts val="1400"/>
              <a:buChar char="•"/>
              <a:defRPr/>
            </a:lvl4pPr>
            <a:lvl5pPr marL="2286000" lvl="4" indent="-317500" algn="l">
              <a:lnSpc>
                <a:spcPct val="90000"/>
              </a:lnSpc>
              <a:spcBef>
                <a:spcPts val="500"/>
              </a:spcBef>
              <a:spcAft>
                <a:spcPts val="0"/>
              </a:spcAft>
              <a:buClr>
                <a:srgbClr val="3F3F3F"/>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4" name="Google Shape;424;p25"/>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5" name="Google Shape;425;p25"/>
          <p:cNvSpPr txBox="1">
            <a:spLocks noGrp="1"/>
          </p:cNvSpPr>
          <p:nvPr>
            <p:ph type="body" idx="4"/>
          </p:nvPr>
        </p:nvSpPr>
        <p:spPr>
          <a:xfrm>
            <a:off x="432000" y="1728000"/>
            <a:ext cx="3600000" cy="720000"/>
          </a:xfrm>
          <a:prstGeom prst="rect">
            <a:avLst/>
          </a:prstGeom>
          <a:gradFill>
            <a:gsLst>
              <a:gs pos="0">
                <a:schemeClr val="accent5"/>
              </a:gs>
              <a:gs pos="100000">
                <a:schemeClr val="accent4"/>
              </a:gs>
            </a:gsLst>
            <a:lin ang="15600000" scaled="0"/>
          </a:gradFill>
          <a:ln>
            <a:noFill/>
          </a:ln>
        </p:spPr>
        <p:txBody>
          <a:bodyPr spcFirstLastPara="1" wrap="square" lIns="108000" tIns="36000" rIns="108000" bIns="36000" anchor="ctr" anchorCtr="0">
            <a:noAutofit/>
          </a:bodyPr>
          <a:lstStyle>
            <a:lvl1pPr marL="457200" lvl="0" indent="-228600" algn="ctr">
              <a:lnSpc>
                <a:spcPct val="90000"/>
              </a:lnSpc>
              <a:spcBef>
                <a:spcPts val="1000"/>
              </a:spcBef>
              <a:spcAft>
                <a:spcPts val="0"/>
              </a:spcAft>
              <a:buClr>
                <a:schemeClr val="dk1"/>
              </a:buClr>
              <a:buSzPts val="2100"/>
              <a:buNone/>
              <a:defRPr sz="2100" b="1">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6" name="Google Shape;426;p25"/>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7" name="Google Shape;427;p25"/>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428" name="Google Shape;428;p25"/>
          <p:cNvSpPr txBox="1">
            <a:spLocks noGrp="1"/>
          </p:cNvSpPr>
          <p:nvPr>
            <p:ph type="body" idx="5"/>
          </p:nvPr>
        </p:nvSpPr>
        <p:spPr>
          <a:xfrm>
            <a:off x="4302000" y="1728000"/>
            <a:ext cx="3600000" cy="720000"/>
          </a:xfrm>
          <a:prstGeom prst="rect">
            <a:avLst/>
          </a:prstGeom>
          <a:gradFill>
            <a:gsLst>
              <a:gs pos="0">
                <a:schemeClr val="accent1"/>
              </a:gs>
              <a:gs pos="100000">
                <a:schemeClr val="accent3"/>
              </a:gs>
            </a:gsLst>
            <a:lin ang="15600000" scaled="0"/>
          </a:gradFill>
          <a:ln>
            <a:noFill/>
          </a:ln>
        </p:spPr>
        <p:txBody>
          <a:bodyPr spcFirstLastPara="1" wrap="square" lIns="108000" tIns="36000" rIns="108000" bIns="36000" anchor="ctr" anchorCtr="0">
            <a:noAutofit/>
          </a:bodyPr>
          <a:lstStyle>
            <a:lvl1pPr marL="457200" lvl="0" indent="-228600" algn="ctr">
              <a:lnSpc>
                <a:spcPct val="90000"/>
              </a:lnSpc>
              <a:spcBef>
                <a:spcPts val="1000"/>
              </a:spcBef>
              <a:spcAft>
                <a:spcPts val="0"/>
              </a:spcAft>
              <a:buClr>
                <a:schemeClr val="dk1"/>
              </a:buClr>
              <a:buSzPts val="2100"/>
              <a:buNone/>
              <a:defRPr sz="2100" b="1">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9" name="Google Shape;429;p25"/>
          <p:cNvSpPr txBox="1">
            <a:spLocks noGrp="1"/>
          </p:cNvSpPr>
          <p:nvPr>
            <p:ph type="body" idx="6"/>
          </p:nvPr>
        </p:nvSpPr>
        <p:spPr>
          <a:xfrm>
            <a:off x="8172000" y="1728000"/>
            <a:ext cx="3600000" cy="720000"/>
          </a:xfrm>
          <a:prstGeom prst="rect">
            <a:avLst/>
          </a:prstGeom>
          <a:gradFill>
            <a:gsLst>
              <a:gs pos="0">
                <a:schemeClr val="accent2"/>
              </a:gs>
              <a:gs pos="100000">
                <a:schemeClr val="accent4"/>
              </a:gs>
            </a:gsLst>
            <a:lin ang="15600000" scaled="0"/>
          </a:gradFill>
          <a:ln>
            <a:noFill/>
          </a:ln>
        </p:spPr>
        <p:txBody>
          <a:bodyPr spcFirstLastPara="1" wrap="square" lIns="108000" tIns="36000" rIns="108000" bIns="36000" anchor="ctr" anchorCtr="0">
            <a:noAutofit/>
          </a:bodyPr>
          <a:lstStyle>
            <a:lvl1pPr marL="457200" lvl="0" indent="-228600" algn="ctr">
              <a:lnSpc>
                <a:spcPct val="90000"/>
              </a:lnSpc>
              <a:spcBef>
                <a:spcPts val="1000"/>
              </a:spcBef>
              <a:spcAft>
                <a:spcPts val="0"/>
              </a:spcAft>
              <a:buClr>
                <a:schemeClr val="dk1"/>
              </a:buClr>
              <a:buSzPts val="2100"/>
              <a:buNone/>
              <a:defRPr sz="2100" b="1">
                <a:solidFill>
                  <a:schemeClr val="dk1"/>
                </a:solidFill>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0" name="Google Shape;430;p25"/>
          <p:cNvSpPr txBox="1">
            <a:spLocks noGrp="1"/>
          </p:cNvSpPr>
          <p:nvPr>
            <p:ph type="body" idx="7"/>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Λωρίδα χρόνου">
  <p:cSld name="Λωρίδα χρόνου">
    <p:bg>
      <p:bgPr>
        <a:solidFill>
          <a:srgbClr val="F1E9F2"/>
        </a:solidFill>
        <a:effectLst/>
      </p:bgPr>
    </p:bg>
    <p:spTree>
      <p:nvGrpSpPr>
        <p:cNvPr id="1" name="Shape 431"/>
        <p:cNvGrpSpPr/>
        <p:nvPr/>
      </p:nvGrpSpPr>
      <p:grpSpPr>
        <a:xfrm>
          <a:off x="0" y="0"/>
          <a:ext cx="0" cy="0"/>
          <a:chOff x="0" y="0"/>
          <a:chExt cx="0" cy="0"/>
        </a:xfrm>
      </p:grpSpPr>
      <p:sp>
        <p:nvSpPr>
          <p:cNvPr id="432" name="Google Shape;432;p26"/>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26"/>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4" name="Google Shape;434;p26"/>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435" name="Google Shape;435;p26"/>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36" name="Google Shape;436;p26"/>
          <p:cNvCxnSpPr/>
          <p:nvPr/>
        </p:nvCxnSpPr>
        <p:spPr>
          <a:xfrm>
            <a:off x="431800" y="3866682"/>
            <a:ext cx="11339513" cy="0"/>
          </a:xfrm>
          <a:prstGeom prst="straightConnector1">
            <a:avLst/>
          </a:prstGeom>
          <a:noFill/>
          <a:ln w="9525" cap="flat" cmpd="sng">
            <a:solidFill>
              <a:srgbClr val="BFBFBF"/>
            </a:solidFill>
            <a:prstDash val="solid"/>
            <a:miter lim="800000"/>
            <a:headEnd type="none" w="sm" len="sm"/>
            <a:tailEnd type="triangle" w="med" len="med"/>
          </a:ln>
        </p:spPr>
      </p:cxnSp>
      <p:sp>
        <p:nvSpPr>
          <p:cNvPr id="437" name="Google Shape;437;p26"/>
          <p:cNvSpPr txBox="1">
            <a:spLocks noGrp="1"/>
          </p:cNvSpPr>
          <p:nvPr>
            <p:ph type="body" idx="2"/>
          </p:nvPr>
        </p:nvSpPr>
        <p:spPr>
          <a:xfrm>
            <a:off x="369269" y="3973125"/>
            <a:ext cx="502886" cy="201776"/>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8" name="Google Shape;438;p26"/>
          <p:cNvSpPr txBox="1">
            <a:spLocks noGrp="1"/>
          </p:cNvSpPr>
          <p:nvPr>
            <p:ph type="body" idx="3"/>
          </p:nvPr>
        </p:nvSpPr>
        <p:spPr>
          <a:xfrm>
            <a:off x="431799"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9" name="Google Shape;439;p26"/>
          <p:cNvSpPr txBox="1">
            <a:spLocks noGrp="1"/>
          </p:cNvSpPr>
          <p:nvPr>
            <p:ph type="body" idx="4"/>
          </p:nvPr>
        </p:nvSpPr>
        <p:spPr>
          <a:xfrm>
            <a:off x="903816"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0" name="Google Shape;440;p26"/>
          <p:cNvSpPr txBox="1">
            <a:spLocks noGrp="1"/>
          </p:cNvSpPr>
          <p:nvPr>
            <p:ph type="body" idx="5"/>
          </p:nvPr>
        </p:nvSpPr>
        <p:spPr>
          <a:xfrm>
            <a:off x="1375833"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1" name="Google Shape;441;p26"/>
          <p:cNvSpPr txBox="1">
            <a:spLocks noGrp="1"/>
          </p:cNvSpPr>
          <p:nvPr>
            <p:ph type="body" idx="6"/>
          </p:nvPr>
        </p:nvSpPr>
        <p:spPr>
          <a:xfrm>
            <a:off x="1847850"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26"/>
          <p:cNvSpPr txBox="1">
            <a:spLocks noGrp="1"/>
          </p:cNvSpPr>
          <p:nvPr>
            <p:ph type="body" idx="7"/>
          </p:nvPr>
        </p:nvSpPr>
        <p:spPr>
          <a:xfrm>
            <a:off x="6033469" y="3973125"/>
            <a:ext cx="502886" cy="201776"/>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26"/>
          <p:cNvSpPr txBox="1">
            <a:spLocks noGrp="1"/>
          </p:cNvSpPr>
          <p:nvPr>
            <p:ph type="body" idx="8"/>
          </p:nvPr>
        </p:nvSpPr>
        <p:spPr>
          <a:xfrm>
            <a:off x="2319867"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4" name="Google Shape;444;p26"/>
          <p:cNvSpPr txBox="1">
            <a:spLocks noGrp="1"/>
          </p:cNvSpPr>
          <p:nvPr>
            <p:ph type="body" idx="9"/>
          </p:nvPr>
        </p:nvSpPr>
        <p:spPr>
          <a:xfrm>
            <a:off x="2791884"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5" name="Google Shape;445;p26"/>
          <p:cNvSpPr txBox="1">
            <a:spLocks noGrp="1"/>
          </p:cNvSpPr>
          <p:nvPr>
            <p:ph type="body" idx="13"/>
          </p:nvPr>
        </p:nvSpPr>
        <p:spPr>
          <a:xfrm>
            <a:off x="3263901"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6" name="Google Shape;446;p26"/>
          <p:cNvSpPr txBox="1">
            <a:spLocks noGrp="1"/>
          </p:cNvSpPr>
          <p:nvPr>
            <p:ph type="body" idx="14"/>
          </p:nvPr>
        </p:nvSpPr>
        <p:spPr>
          <a:xfrm>
            <a:off x="4679952"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7" name="Google Shape;447;p26"/>
          <p:cNvSpPr txBox="1">
            <a:spLocks noGrp="1"/>
          </p:cNvSpPr>
          <p:nvPr>
            <p:ph type="body" idx="15"/>
          </p:nvPr>
        </p:nvSpPr>
        <p:spPr>
          <a:xfrm>
            <a:off x="3735918"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8" name="Google Shape;448;p26"/>
          <p:cNvSpPr txBox="1">
            <a:spLocks noGrp="1"/>
          </p:cNvSpPr>
          <p:nvPr>
            <p:ph type="body" idx="16"/>
          </p:nvPr>
        </p:nvSpPr>
        <p:spPr>
          <a:xfrm>
            <a:off x="4207935"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9" name="Google Shape;449;p26"/>
          <p:cNvSpPr txBox="1">
            <a:spLocks noGrp="1"/>
          </p:cNvSpPr>
          <p:nvPr>
            <p:ph type="body" idx="17"/>
          </p:nvPr>
        </p:nvSpPr>
        <p:spPr>
          <a:xfrm>
            <a:off x="5151969"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0" name="Google Shape;450;p26"/>
          <p:cNvSpPr txBox="1">
            <a:spLocks noGrp="1"/>
          </p:cNvSpPr>
          <p:nvPr>
            <p:ph type="body" idx="18"/>
          </p:nvPr>
        </p:nvSpPr>
        <p:spPr>
          <a:xfrm>
            <a:off x="5623986"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1" name="Google Shape;451;p26"/>
          <p:cNvSpPr txBox="1">
            <a:spLocks noGrp="1"/>
          </p:cNvSpPr>
          <p:nvPr>
            <p:ph type="body" idx="19"/>
          </p:nvPr>
        </p:nvSpPr>
        <p:spPr>
          <a:xfrm>
            <a:off x="6095999"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2" name="Google Shape;452;p26"/>
          <p:cNvSpPr txBox="1">
            <a:spLocks noGrp="1"/>
          </p:cNvSpPr>
          <p:nvPr>
            <p:ph type="body" idx="20"/>
          </p:nvPr>
        </p:nvSpPr>
        <p:spPr>
          <a:xfrm>
            <a:off x="6568012"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3" name="Google Shape;453;p26"/>
          <p:cNvSpPr txBox="1">
            <a:spLocks noGrp="1"/>
          </p:cNvSpPr>
          <p:nvPr>
            <p:ph type="body" idx="21"/>
          </p:nvPr>
        </p:nvSpPr>
        <p:spPr>
          <a:xfrm>
            <a:off x="7040029"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4" name="Google Shape;454;p26"/>
          <p:cNvSpPr txBox="1">
            <a:spLocks noGrp="1"/>
          </p:cNvSpPr>
          <p:nvPr>
            <p:ph type="body" idx="22"/>
          </p:nvPr>
        </p:nvSpPr>
        <p:spPr>
          <a:xfrm>
            <a:off x="7512046"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5" name="Google Shape;455;p26"/>
          <p:cNvSpPr txBox="1">
            <a:spLocks noGrp="1"/>
          </p:cNvSpPr>
          <p:nvPr>
            <p:ph type="body" idx="23"/>
          </p:nvPr>
        </p:nvSpPr>
        <p:spPr>
          <a:xfrm>
            <a:off x="7984063"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6" name="Google Shape;456;p26"/>
          <p:cNvSpPr txBox="1">
            <a:spLocks noGrp="1"/>
          </p:cNvSpPr>
          <p:nvPr>
            <p:ph type="body" idx="24"/>
          </p:nvPr>
        </p:nvSpPr>
        <p:spPr>
          <a:xfrm>
            <a:off x="8456080"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7" name="Google Shape;457;p26"/>
          <p:cNvSpPr txBox="1">
            <a:spLocks noGrp="1"/>
          </p:cNvSpPr>
          <p:nvPr>
            <p:ph type="body" idx="25"/>
          </p:nvPr>
        </p:nvSpPr>
        <p:spPr>
          <a:xfrm>
            <a:off x="8928097"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8" name="Google Shape;458;p26"/>
          <p:cNvSpPr txBox="1">
            <a:spLocks noGrp="1"/>
          </p:cNvSpPr>
          <p:nvPr>
            <p:ph type="body" idx="26"/>
          </p:nvPr>
        </p:nvSpPr>
        <p:spPr>
          <a:xfrm>
            <a:off x="10344148"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9" name="Google Shape;459;p26"/>
          <p:cNvSpPr txBox="1">
            <a:spLocks noGrp="1"/>
          </p:cNvSpPr>
          <p:nvPr>
            <p:ph type="body" idx="27"/>
          </p:nvPr>
        </p:nvSpPr>
        <p:spPr>
          <a:xfrm>
            <a:off x="9400114"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0" name="Google Shape;460;p26"/>
          <p:cNvSpPr txBox="1">
            <a:spLocks noGrp="1"/>
          </p:cNvSpPr>
          <p:nvPr>
            <p:ph type="body" idx="28"/>
          </p:nvPr>
        </p:nvSpPr>
        <p:spPr>
          <a:xfrm>
            <a:off x="9872131"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1" name="Google Shape;461;p26"/>
          <p:cNvSpPr txBox="1">
            <a:spLocks noGrp="1"/>
          </p:cNvSpPr>
          <p:nvPr>
            <p:ph type="body" idx="29"/>
          </p:nvPr>
        </p:nvSpPr>
        <p:spPr>
          <a:xfrm>
            <a:off x="10816165"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2" name="Google Shape;462;p26"/>
          <p:cNvSpPr txBox="1">
            <a:spLocks noGrp="1"/>
          </p:cNvSpPr>
          <p:nvPr>
            <p:ph type="body" idx="30"/>
          </p:nvPr>
        </p:nvSpPr>
        <p:spPr>
          <a:xfrm>
            <a:off x="11288182" y="3597398"/>
            <a:ext cx="377825" cy="201776"/>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200"/>
              <a:buNone/>
              <a:defRPr sz="12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3" name="Google Shape;463;p26"/>
          <p:cNvSpPr txBox="1">
            <a:spLocks noGrp="1"/>
          </p:cNvSpPr>
          <p:nvPr>
            <p:ph type="body" idx="31"/>
          </p:nvPr>
        </p:nvSpPr>
        <p:spPr>
          <a:xfrm>
            <a:off x="5360988" y="2190750"/>
            <a:ext cx="1793875" cy="561975"/>
          </a:xfrm>
          <a:prstGeom prst="rect">
            <a:avLst/>
          </a:prstGeom>
          <a:gradFill>
            <a:gsLst>
              <a:gs pos="0">
                <a:schemeClr val="lt1"/>
              </a:gs>
              <a:gs pos="100000">
                <a:srgbClr val="E9EDF7"/>
              </a:gs>
            </a:gsLst>
            <a:lin ang="15600000" scaled="0"/>
          </a:gradFill>
          <a:ln>
            <a:noFill/>
          </a:ln>
        </p:spPr>
        <p:txBody>
          <a:bodyPr spcFirstLastPara="1" wrap="square" lIns="0" tIns="36000" rIns="0" bIns="0" anchor="t" anchorCtr="0">
            <a:noAutofit/>
          </a:bodyPr>
          <a:lstStyle>
            <a:lvl1pPr marL="457200" lvl="0" indent="-228600" algn="ctr">
              <a:lnSpc>
                <a:spcPct val="90000"/>
              </a:lnSpc>
              <a:spcBef>
                <a:spcPts val="1000"/>
              </a:spcBef>
              <a:spcAft>
                <a:spcPts val="0"/>
              </a:spcAft>
              <a:buClr>
                <a:srgbClr val="3F3F3F"/>
              </a:buClr>
              <a:buSzPts val="1600"/>
              <a:buNone/>
              <a:defRPr sz="16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4" name="Google Shape;464;p26"/>
          <p:cNvSpPr txBox="1">
            <a:spLocks noGrp="1"/>
          </p:cNvSpPr>
          <p:nvPr>
            <p:ph type="body" idx="32"/>
          </p:nvPr>
        </p:nvSpPr>
        <p:spPr>
          <a:xfrm>
            <a:off x="5412717" y="2505005"/>
            <a:ext cx="1690417" cy="22467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dk1"/>
              </a:buClr>
              <a:buSzPts val="1000"/>
              <a:buNone/>
              <a:defRPr sz="10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Μέλη ομάδας 3">
  <p:cSld name="Μέλη ομάδας 3">
    <p:bg>
      <p:bgPr>
        <a:solidFill>
          <a:srgbClr val="E9EDF7"/>
        </a:solidFill>
        <a:effectLst/>
      </p:bgPr>
    </p:bg>
    <p:spTree>
      <p:nvGrpSpPr>
        <p:cNvPr id="1" name="Shape 465"/>
        <p:cNvGrpSpPr/>
        <p:nvPr/>
      </p:nvGrpSpPr>
      <p:grpSpPr>
        <a:xfrm>
          <a:off x="0" y="0"/>
          <a:ext cx="0" cy="0"/>
          <a:chOff x="0" y="0"/>
          <a:chExt cx="0" cy="0"/>
        </a:xfrm>
      </p:grpSpPr>
      <p:sp>
        <p:nvSpPr>
          <p:cNvPr id="466" name="Google Shape;466;p27"/>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7" name="Google Shape;467;p27"/>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8" name="Google Shape;468;p27"/>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469" name="Google Shape;469;p27"/>
          <p:cNvSpPr>
            <a:spLocks noGrp="1"/>
          </p:cNvSpPr>
          <p:nvPr>
            <p:ph type="pic" idx="2"/>
          </p:nvPr>
        </p:nvSpPr>
        <p:spPr>
          <a:xfrm>
            <a:off x="364180" y="2252062"/>
            <a:ext cx="1487604" cy="1487604"/>
          </a:xfrm>
          <a:prstGeom prst="cube">
            <a:avLst>
              <a:gd name="adj" fmla="val 25000"/>
            </a:avLst>
          </a:prstGeom>
          <a:solidFill>
            <a:srgbClr val="D8D8D8">
              <a:alpha val="69803"/>
            </a:srgbClr>
          </a:solidFill>
          <a:ln>
            <a:noFill/>
          </a:ln>
        </p:spPr>
      </p:sp>
      <p:sp>
        <p:nvSpPr>
          <p:cNvPr id="470" name="Google Shape;470;p27"/>
          <p:cNvSpPr txBox="1">
            <a:spLocks noGrp="1"/>
          </p:cNvSpPr>
          <p:nvPr>
            <p:ph type="body" idx="1"/>
          </p:nvPr>
        </p:nvSpPr>
        <p:spPr>
          <a:xfrm>
            <a:off x="1974854" y="2485913"/>
            <a:ext cx="2124000" cy="701538"/>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chemeClr val="dk1"/>
              </a:buClr>
              <a:buSzPts val="2400"/>
              <a:buFont typeface="Arial"/>
              <a:buNone/>
              <a:defRPr sz="2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1" name="Google Shape;471;p27"/>
          <p:cNvSpPr txBox="1">
            <a:spLocks noGrp="1"/>
          </p:cNvSpPr>
          <p:nvPr>
            <p:ph type="body" idx="3"/>
          </p:nvPr>
        </p:nvSpPr>
        <p:spPr>
          <a:xfrm>
            <a:off x="1974854" y="3904988"/>
            <a:ext cx="2124000" cy="180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2" name="Google Shape;472;p27"/>
          <p:cNvSpPr txBox="1">
            <a:spLocks noGrp="1"/>
          </p:cNvSpPr>
          <p:nvPr>
            <p:ph type="body" idx="4"/>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3" name="Google Shape;473;p27"/>
          <p:cNvSpPr txBox="1">
            <a:spLocks noGrp="1"/>
          </p:cNvSpPr>
          <p:nvPr>
            <p:ph type="body" idx="5"/>
          </p:nvPr>
        </p:nvSpPr>
        <p:spPr>
          <a:xfrm>
            <a:off x="1974854" y="3461032"/>
            <a:ext cx="2124000" cy="24588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4" name="Google Shape;474;p27"/>
          <p:cNvSpPr>
            <a:spLocks noGrp="1"/>
          </p:cNvSpPr>
          <p:nvPr>
            <p:ph type="pic" idx="6"/>
          </p:nvPr>
        </p:nvSpPr>
        <p:spPr>
          <a:xfrm>
            <a:off x="4200409" y="2252062"/>
            <a:ext cx="1487604" cy="1487604"/>
          </a:xfrm>
          <a:prstGeom prst="cube">
            <a:avLst>
              <a:gd name="adj" fmla="val 25000"/>
            </a:avLst>
          </a:prstGeom>
          <a:solidFill>
            <a:srgbClr val="D8D8D8">
              <a:alpha val="69803"/>
            </a:srgbClr>
          </a:solidFill>
          <a:ln>
            <a:noFill/>
          </a:ln>
        </p:spPr>
      </p:sp>
      <p:sp>
        <p:nvSpPr>
          <p:cNvPr id="475" name="Google Shape;475;p27"/>
          <p:cNvSpPr txBox="1">
            <a:spLocks noGrp="1"/>
          </p:cNvSpPr>
          <p:nvPr>
            <p:ph type="body" idx="7"/>
          </p:nvPr>
        </p:nvSpPr>
        <p:spPr>
          <a:xfrm>
            <a:off x="5811083" y="2485913"/>
            <a:ext cx="2124000" cy="701538"/>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chemeClr val="dk1"/>
              </a:buClr>
              <a:buSzPts val="2400"/>
              <a:buFont typeface="Arial"/>
              <a:buNone/>
              <a:defRPr sz="2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6" name="Google Shape;476;p27"/>
          <p:cNvSpPr txBox="1">
            <a:spLocks noGrp="1"/>
          </p:cNvSpPr>
          <p:nvPr>
            <p:ph type="body" idx="8"/>
          </p:nvPr>
        </p:nvSpPr>
        <p:spPr>
          <a:xfrm>
            <a:off x="5811083" y="3904988"/>
            <a:ext cx="2124000" cy="180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7" name="Google Shape;477;p27"/>
          <p:cNvSpPr txBox="1">
            <a:spLocks noGrp="1"/>
          </p:cNvSpPr>
          <p:nvPr>
            <p:ph type="body" idx="9"/>
          </p:nvPr>
        </p:nvSpPr>
        <p:spPr>
          <a:xfrm>
            <a:off x="5811083" y="3461032"/>
            <a:ext cx="2124000" cy="24588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8" name="Google Shape;478;p27"/>
          <p:cNvSpPr>
            <a:spLocks noGrp="1"/>
          </p:cNvSpPr>
          <p:nvPr>
            <p:ph type="pic" idx="13"/>
          </p:nvPr>
        </p:nvSpPr>
        <p:spPr>
          <a:xfrm>
            <a:off x="8045206" y="2252062"/>
            <a:ext cx="1487604" cy="1487604"/>
          </a:xfrm>
          <a:prstGeom prst="cube">
            <a:avLst>
              <a:gd name="adj" fmla="val 25000"/>
            </a:avLst>
          </a:prstGeom>
          <a:solidFill>
            <a:srgbClr val="D8D8D8">
              <a:alpha val="69803"/>
            </a:srgbClr>
          </a:solidFill>
          <a:ln>
            <a:noFill/>
          </a:ln>
        </p:spPr>
      </p:sp>
      <p:sp>
        <p:nvSpPr>
          <p:cNvPr id="479" name="Google Shape;479;p27"/>
          <p:cNvSpPr txBox="1">
            <a:spLocks noGrp="1"/>
          </p:cNvSpPr>
          <p:nvPr>
            <p:ph type="body" idx="14"/>
          </p:nvPr>
        </p:nvSpPr>
        <p:spPr>
          <a:xfrm>
            <a:off x="9647313" y="2485913"/>
            <a:ext cx="2124000" cy="701538"/>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Clr>
                <a:schemeClr val="dk1"/>
              </a:buClr>
              <a:buSzPts val="2400"/>
              <a:buFont typeface="Arial"/>
              <a:buNone/>
              <a:defRPr sz="2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0" name="Google Shape;480;p27"/>
          <p:cNvSpPr txBox="1">
            <a:spLocks noGrp="1"/>
          </p:cNvSpPr>
          <p:nvPr>
            <p:ph type="body" idx="15"/>
          </p:nvPr>
        </p:nvSpPr>
        <p:spPr>
          <a:xfrm>
            <a:off x="9647313" y="3904988"/>
            <a:ext cx="2124000" cy="180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1" name="Google Shape;481;p27"/>
          <p:cNvSpPr txBox="1">
            <a:spLocks noGrp="1"/>
          </p:cNvSpPr>
          <p:nvPr>
            <p:ph type="body" idx="16"/>
          </p:nvPr>
        </p:nvSpPr>
        <p:spPr>
          <a:xfrm>
            <a:off x="9647313" y="3461032"/>
            <a:ext cx="2124000" cy="245885"/>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2" name="Google Shape;482;p27" descr="Διακοσμητικό τρίγωνο"/>
          <p:cNvSpPr/>
          <p:nvPr/>
        </p:nvSpPr>
        <p:spPr>
          <a:xfrm rot="-4500000">
            <a:off x="9640541" y="579173"/>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83" name="Google Shape;483;p27" descr="Διακοσμητικό τρίγωνο"/>
          <p:cNvSpPr/>
          <p:nvPr/>
        </p:nvSpPr>
        <p:spPr>
          <a:xfrm>
            <a:off x="9712271" y="1256650"/>
            <a:ext cx="545742" cy="370779"/>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84" name="Google Shape;484;p27" descr="Διακοσμητικό τρίγωνο"/>
          <p:cNvSpPr/>
          <p:nvPr/>
        </p:nvSpPr>
        <p:spPr>
          <a:xfrm rot="10800000">
            <a:off x="10947905" y="733541"/>
            <a:ext cx="740512" cy="503107"/>
          </a:xfrm>
          <a:prstGeom prst="triangle">
            <a:avLst>
              <a:gd name="adj" fmla="val 50000"/>
            </a:avLst>
          </a:prstGeom>
          <a:gradFill>
            <a:gsLst>
              <a:gs pos="0">
                <a:schemeClr val="accent2"/>
              </a:gs>
              <a:gs pos="100000">
                <a:schemeClr val="accent3"/>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485" name="Google Shape;485;p27"/>
          <p:cNvCxnSpPr/>
          <p:nvPr/>
        </p:nvCxnSpPr>
        <p:spPr>
          <a:xfrm rot="10800000">
            <a:off x="2609270" y="2674411"/>
            <a:ext cx="0" cy="1260000"/>
          </a:xfrm>
          <a:prstGeom prst="straightConnector1">
            <a:avLst/>
          </a:prstGeom>
          <a:noFill/>
          <a:ln w="9525" cap="flat" cmpd="sng">
            <a:solidFill>
              <a:srgbClr val="418A81"/>
            </a:solidFill>
            <a:prstDash val="solid"/>
            <a:miter lim="800000"/>
            <a:headEnd type="none" w="sm" len="sm"/>
            <a:tailEnd type="none" w="sm" len="sm"/>
          </a:ln>
        </p:spPr>
      </p:cxnSp>
      <p:cxnSp>
        <p:nvCxnSpPr>
          <p:cNvPr id="486" name="Google Shape;486;p27"/>
          <p:cNvCxnSpPr/>
          <p:nvPr/>
        </p:nvCxnSpPr>
        <p:spPr>
          <a:xfrm rot="10800000">
            <a:off x="6445500" y="2674412"/>
            <a:ext cx="0" cy="1260000"/>
          </a:xfrm>
          <a:prstGeom prst="straightConnector1">
            <a:avLst/>
          </a:prstGeom>
          <a:noFill/>
          <a:ln w="9525" cap="flat" cmpd="sng">
            <a:solidFill>
              <a:srgbClr val="DFAACA"/>
            </a:solidFill>
            <a:prstDash val="solid"/>
            <a:miter lim="800000"/>
            <a:headEnd type="none" w="sm" len="sm"/>
            <a:tailEnd type="none" w="sm" len="sm"/>
          </a:ln>
        </p:spPr>
      </p:cxnSp>
      <p:cxnSp>
        <p:nvCxnSpPr>
          <p:cNvPr id="487" name="Google Shape;487;p27"/>
          <p:cNvCxnSpPr/>
          <p:nvPr/>
        </p:nvCxnSpPr>
        <p:spPr>
          <a:xfrm rot="10800000">
            <a:off x="10281730" y="2674413"/>
            <a:ext cx="0" cy="1260000"/>
          </a:xfrm>
          <a:prstGeom prst="straightConnector1">
            <a:avLst/>
          </a:prstGeom>
          <a:noFill/>
          <a:ln w="9525" cap="flat" cmpd="sng">
            <a:solidFill>
              <a:srgbClr val="D60200"/>
            </a:solidFill>
            <a:prstDash val="solid"/>
            <a:miter lim="800000"/>
            <a:headEnd type="none" w="sm" len="sm"/>
            <a:tailEnd type="none" w="sm" len="sm"/>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Μέλη ομάδας 6">
  <p:cSld name="Μέλη ομάδας 6">
    <p:bg>
      <p:bgPr>
        <a:solidFill>
          <a:srgbClr val="E9EDF7"/>
        </a:solidFill>
        <a:effectLst/>
      </p:bgPr>
    </p:bg>
    <p:spTree>
      <p:nvGrpSpPr>
        <p:cNvPr id="1" name="Shape 488"/>
        <p:cNvGrpSpPr/>
        <p:nvPr/>
      </p:nvGrpSpPr>
      <p:grpSpPr>
        <a:xfrm>
          <a:off x="0" y="0"/>
          <a:ext cx="0" cy="0"/>
          <a:chOff x="0" y="0"/>
          <a:chExt cx="0" cy="0"/>
        </a:xfrm>
      </p:grpSpPr>
      <p:sp>
        <p:nvSpPr>
          <p:cNvPr id="489" name="Google Shape;489;p28"/>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0" name="Google Shape;490;p28"/>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1" name="Google Shape;491;p28"/>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492" name="Google Shape;492;p28"/>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3" name="Google Shape;493;p28"/>
          <p:cNvSpPr txBox="1">
            <a:spLocks noGrp="1"/>
          </p:cNvSpPr>
          <p:nvPr>
            <p:ph type="body" idx="2"/>
          </p:nvPr>
        </p:nvSpPr>
        <p:spPr>
          <a:xfrm>
            <a:off x="431800"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4" name="Google Shape;494;p28"/>
          <p:cNvSpPr txBox="1">
            <a:spLocks noGrp="1"/>
          </p:cNvSpPr>
          <p:nvPr>
            <p:ph type="body" idx="3"/>
          </p:nvPr>
        </p:nvSpPr>
        <p:spPr>
          <a:xfrm>
            <a:off x="431800"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5" name="Google Shape;495;p28"/>
          <p:cNvSpPr txBox="1">
            <a:spLocks noGrp="1"/>
          </p:cNvSpPr>
          <p:nvPr>
            <p:ph type="body" idx="4"/>
          </p:nvPr>
        </p:nvSpPr>
        <p:spPr>
          <a:xfrm>
            <a:off x="2375703"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6" name="Google Shape;496;p28"/>
          <p:cNvSpPr txBox="1">
            <a:spLocks noGrp="1"/>
          </p:cNvSpPr>
          <p:nvPr>
            <p:ph type="body" idx="5"/>
          </p:nvPr>
        </p:nvSpPr>
        <p:spPr>
          <a:xfrm>
            <a:off x="2375703"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7" name="Google Shape;497;p28"/>
          <p:cNvSpPr txBox="1">
            <a:spLocks noGrp="1"/>
          </p:cNvSpPr>
          <p:nvPr>
            <p:ph type="body" idx="6"/>
          </p:nvPr>
        </p:nvSpPr>
        <p:spPr>
          <a:xfrm>
            <a:off x="4319606"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8" name="Google Shape;498;p28"/>
          <p:cNvSpPr txBox="1">
            <a:spLocks noGrp="1"/>
          </p:cNvSpPr>
          <p:nvPr>
            <p:ph type="body" idx="7"/>
          </p:nvPr>
        </p:nvSpPr>
        <p:spPr>
          <a:xfrm>
            <a:off x="4319606"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9" name="Google Shape;499;p28"/>
          <p:cNvSpPr txBox="1">
            <a:spLocks noGrp="1"/>
          </p:cNvSpPr>
          <p:nvPr>
            <p:ph type="body" idx="8"/>
          </p:nvPr>
        </p:nvSpPr>
        <p:spPr>
          <a:xfrm>
            <a:off x="6263509"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0" name="Google Shape;500;p28"/>
          <p:cNvSpPr txBox="1">
            <a:spLocks noGrp="1"/>
          </p:cNvSpPr>
          <p:nvPr>
            <p:ph type="body" idx="9"/>
          </p:nvPr>
        </p:nvSpPr>
        <p:spPr>
          <a:xfrm>
            <a:off x="6263509"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1" name="Google Shape;501;p28"/>
          <p:cNvSpPr txBox="1">
            <a:spLocks noGrp="1"/>
          </p:cNvSpPr>
          <p:nvPr>
            <p:ph type="body" idx="13"/>
          </p:nvPr>
        </p:nvSpPr>
        <p:spPr>
          <a:xfrm>
            <a:off x="8207412"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2" name="Google Shape;502;p28"/>
          <p:cNvSpPr txBox="1">
            <a:spLocks noGrp="1"/>
          </p:cNvSpPr>
          <p:nvPr>
            <p:ph type="body" idx="14"/>
          </p:nvPr>
        </p:nvSpPr>
        <p:spPr>
          <a:xfrm>
            <a:off x="8207412"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3" name="Google Shape;503;p28"/>
          <p:cNvSpPr>
            <a:spLocks noGrp="1"/>
          </p:cNvSpPr>
          <p:nvPr>
            <p:ph type="pic" idx="15"/>
          </p:nvPr>
        </p:nvSpPr>
        <p:spPr>
          <a:xfrm>
            <a:off x="633235" y="2448116"/>
            <a:ext cx="1217130" cy="1217130"/>
          </a:xfrm>
          <a:prstGeom prst="cube">
            <a:avLst>
              <a:gd name="adj" fmla="val 10976"/>
            </a:avLst>
          </a:prstGeom>
          <a:solidFill>
            <a:srgbClr val="D8D8D8">
              <a:alpha val="69803"/>
            </a:srgbClr>
          </a:solidFill>
          <a:ln>
            <a:noFill/>
          </a:ln>
        </p:spPr>
      </p:sp>
      <p:sp>
        <p:nvSpPr>
          <p:cNvPr id="504" name="Google Shape;504;p28"/>
          <p:cNvSpPr>
            <a:spLocks noGrp="1"/>
          </p:cNvSpPr>
          <p:nvPr>
            <p:ph type="pic" idx="16"/>
          </p:nvPr>
        </p:nvSpPr>
        <p:spPr>
          <a:xfrm>
            <a:off x="2577138" y="2448116"/>
            <a:ext cx="1217130" cy="1217130"/>
          </a:xfrm>
          <a:prstGeom prst="trapezoid">
            <a:avLst>
              <a:gd name="adj" fmla="val 13981"/>
            </a:avLst>
          </a:prstGeom>
          <a:solidFill>
            <a:srgbClr val="D8D8D8">
              <a:alpha val="69803"/>
            </a:srgbClr>
          </a:solidFill>
          <a:ln>
            <a:noFill/>
          </a:ln>
        </p:spPr>
      </p:sp>
      <p:sp>
        <p:nvSpPr>
          <p:cNvPr id="505" name="Google Shape;505;p28"/>
          <p:cNvSpPr>
            <a:spLocks noGrp="1"/>
          </p:cNvSpPr>
          <p:nvPr>
            <p:ph type="pic" idx="17"/>
          </p:nvPr>
        </p:nvSpPr>
        <p:spPr>
          <a:xfrm>
            <a:off x="4521041" y="2448116"/>
            <a:ext cx="1217130" cy="1217130"/>
          </a:xfrm>
          <a:prstGeom prst="cube">
            <a:avLst>
              <a:gd name="adj" fmla="val 25000"/>
            </a:avLst>
          </a:prstGeom>
          <a:solidFill>
            <a:srgbClr val="D8D8D8">
              <a:alpha val="69803"/>
            </a:srgbClr>
          </a:solidFill>
          <a:ln>
            <a:noFill/>
          </a:ln>
        </p:spPr>
      </p:sp>
      <p:sp>
        <p:nvSpPr>
          <p:cNvPr id="506" name="Google Shape;506;p28"/>
          <p:cNvSpPr>
            <a:spLocks noGrp="1"/>
          </p:cNvSpPr>
          <p:nvPr>
            <p:ph type="pic" idx="18"/>
          </p:nvPr>
        </p:nvSpPr>
        <p:spPr>
          <a:xfrm>
            <a:off x="6464944" y="2448116"/>
            <a:ext cx="1217130" cy="1217130"/>
          </a:xfrm>
          <a:prstGeom prst="bevel">
            <a:avLst>
              <a:gd name="adj" fmla="val 12500"/>
            </a:avLst>
          </a:prstGeom>
          <a:solidFill>
            <a:srgbClr val="D8D8D8">
              <a:alpha val="69803"/>
            </a:srgbClr>
          </a:solidFill>
          <a:ln>
            <a:noFill/>
          </a:ln>
        </p:spPr>
      </p:sp>
      <p:sp>
        <p:nvSpPr>
          <p:cNvPr id="507" name="Google Shape;507;p28"/>
          <p:cNvSpPr>
            <a:spLocks noGrp="1"/>
          </p:cNvSpPr>
          <p:nvPr>
            <p:ph type="pic" idx="19"/>
          </p:nvPr>
        </p:nvSpPr>
        <p:spPr>
          <a:xfrm>
            <a:off x="8408847" y="2448116"/>
            <a:ext cx="1217130" cy="1217130"/>
          </a:xfrm>
          <a:prstGeom prst="cube">
            <a:avLst>
              <a:gd name="adj" fmla="val 45034"/>
            </a:avLst>
          </a:prstGeom>
          <a:solidFill>
            <a:srgbClr val="D8D8D8">
              <a:alpha val="69803"/>
            </a:srgbClr>
          </a:solidFill>
          <a:ln>
            <a:noFill/>
          </a:ln>
        </p:spPr>
      </p:sp>
      <p:sp>
        <p:nvSpPr>
          <p:cNvPr id="508" name="Google Shape;508;p28"/>
          <p:cNvSpPr txBox="1">
            <a:spLocks noGrp="1"/>
          </p:cNvSpPr>
          <p:nvPr>
            <p:ph type="body" idx="20"/>
          </p:nvPr>
        </p:nvSpPr>
        <p:spPr>
          <a:xfrm>
            <a:off x="10151313" y="3996234"/>
            <a:ext cx="1620000" cy="496292"/>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1000"/>
              </a:spcBef>
              <a:spcAft>
                <a:spcPts val="0"/>
              </a:spcAft>
              <a:buClr>
                <a:srgbClr val="3F3F3F"/>
              </a:buClr>
              <a:buSzPts val="1800"/>
              <a:buFont typeface="Arial"/>
              <a:buNone/>
              <a:defRPr sz="1800">
                <a:latin typeface="Twentieth Century"/>
                <a:ea typeface="Twentieth Century"/>
                <a:cs typeface="Twentieth Century"/>
                <a:sym typeface="Twentieth Century"/>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9" name="Google Shape;509;p28"/>
          <p:cNvSpPr txBox="1">
            <a:spLocks noGrp="1"/>
          </p:cNvSpPr>
          <p:nvPr>
            <p:ph type="body" idx="21"/>
          </p:nvPr>
        </p:nvSpPr>
        <p:spPr>
          <a:xfrm>
            <a:off x="10151313" y="4624545"/>
            <a:ext cx="1620000" cy="72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rgbClr val="7F7F7F"/>
              </a:buClr>
              <a:buSzPts val="1400"/>
              <a:buNone/>
              <a:defRPr sz="1400">
                <a:solidFill>
                  <a:srgbClr val="7F7F7F"/>
                </a:solidFill>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0" name="Google Shape;510;p28"/>
          <p:cNvSpPr>
            <a:spLocks noGrp="1"/>
          </p:cNvSpPr>
          <p:nvPr>
            <p:ph type="pic" idx="22"/>
          </p:nvPr>
        </p:nvSpPr>
        <p:spPr>
          <a:xfrm>
            <a:off x="10352748" y="2448116"/>
            <a:ext cx="1217130" cy="1217130"/>
          </a:xfrm>
          <a:prstGeom prst="star24">
            <a:avLst>
              <a:gd name="adj" fmla="val 45514"/>
            </a:avLst>
          </a:prstGeom>
          <a:solidFill>
            <a:srgbClr val="D8D8D8">
              <a:alpha val="69803"/>
            </a:srgbClr>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 στηλών">
  <p:cSld name="5 στηλών">
    <p:spTree>
      <p:nvGrpSpPr>
        <p:cNvPr id="1" name="Shape 511"/>
        <p:cNvGrpSpPr/>
        <p:nvPr/>
      </p:nvGrpSpPr>
      <p:grpSpPr>
        <a:xfrm>
          <a:off x="0" y="0"/>
          <a:ext cx="0" cy="0"/>
          <a:chOff x="0" y="0"/>
          <a:chExt cx="0" cy="0"/>
        </a:xfrm>
      </p:grpSpPr>
      <p:sp>
        <p:nvSpPr>
          <p:cNvPr id="512" name="Google Shape;512;p29"/>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3" name="Google Shape;513;p29"/>
          <p:cNvSpPr txBox="1">
            <a:spLocks noGrp="1"/>
          </p:cNvSpPr>
          <p:nvPr>
            <p:ph type="body" idx="1"/>
          </p:nvPr>
        </p:nvSpPr>
        <p:spPr>
          <a:xfrm>
            <a:off x="432000" y="1152000"/>
            <a:ext cx="2160000" cy="503925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4" name="Google Shape;514;p29"/>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5" name="Google Shape;515;p29"/>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516" name="Google Shape;516;p29"/>
          <p:cNvSpPr txBox="1">
            <a:spLocks noGrp="1"/>
          </p:cNvSpPr>
          <p:nvPr>
            <p:ph type="body" idx="2"/>
          </p:nvPr>
        </p:nvSpPr>
        <p:spPr>
          <a:xfrm>
            <a:off x="2726412" y="1152525"/>
            <a:ext cx="2160588"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7" name="Google Shape;517;p29"/>
          <p:cNvSpPr txBox="1">
            <a:spLocks noGrp="1"/>
          </p:cNvSpPr>
          <p:nvPr>
            <p:ph type="body" idx="3"/>
          </p:nvPr>
        </p:nvSpPr>
        <p:spPr>
          <a:xfrm>
            <a:off x="5021412" y="1152525"/>
            <a:ext cx="2160588"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8" name="Google Shape;518;p29"/>
          <p:cNvSpPr txBox="1">
            <a:spLocks noGrp="1"/>
          </p:cNvSpPr>
          <p:nvPr>
            <p:ph type="body" idx="4"/>
          </p:nvPr>
        </p:nvSpPr>
        <p:spPr>
          <a:xfrm>
            <a:off x="7316412" y="1148060"/>
            <a:ext cx="2160588"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9" name="Google Shape;519;p29"/>
          <p:cNvSpPr txBox="1">
            <a:spLocks noGrp="1"/>
          </p:cNvSpPr>
          <p:nvPr>
            <p:ph type="body" idx="5"/>
          </p:nvPr>
        </p:nvSpPr>
        <p:spPr>
          <a:xfrm>
            <a:off x="9611412" y="1152525"/>
            <a:ext cx="2160588" cy="5038725"/>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Τίτλος και υπότιτλος">
  <p:cSld name="Τίτλος και υπότιτλος">
    <p:spTree>
      <p:nvGrpSpPr>
        <p:cNvPr id="1" name="Shape 520"/>
        <p:cNvGrpSpPr/>
        <p:nvPr/>
      </p:nvGrpSpPr>
      <p:grpSpPr>
        <a:xfrm>
          <a:off x="0" y="0"/>
          <a:ext cx="0" cy="0"/>
          <a:chOff x="0" y="0"/>
          <a:chExt cx="0" cy="0"/>
        </a:xfrm>
      </p:grpSpPr>
      <p:sp>
        <p:nvSpPr>
          <p:cNvPr id="521" name="Google Shape;521;p30"/>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2" name="Google Shape;522;p30"/>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3" name="Google Shape;523;p30"/>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524" name="Google Shape;524;p30"/>
          <p:cNvSpPr txBox="1">
            <a:spLocks noGrp="1"/>
          </p:cNvSpPr>
          <p:nvPr>
            <p:ph type="body" idx="1"/>
          </p:nvPr>
        </p:nvSpPr>
        <p:spPr>
          <a:xfrm>
            <a:off x="431800" y="1008000"/>
            <a:ext cx="11339513"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800"/>
              <a:buNone/>
              <a:defRPr/>
            </a:lvl1pPr>
            <a:lvl2pPr marL="914400" lvl="1" indent="-228600" algn="l">
              <a:lnSpc>
                <a:spcPct val="90000"/>
              </a:lnSpc>
              <a:spcBef>
                <a:spcPts val="500"/>
              </a:spcBef>
              <a:spcAft>
                <a:spcPts val="0"/>
              </a:spcAft>
              <a:buClr>
                <a:srgbClr val="3F3F3F"/>
              </a:buClr>
              <a:buSzPts val="1600"/>
              <a:buNone/>
              <a:defRPr/>
            </a:lvl2pPr>
            <a:lvl3pPr marL="1371600" lvl="2" indent="-228600" algn="l">
              <a:lnSpc>
                <a:spcPct val="90000"/>
              </a:lnSpc>
              <a:spcBef>
                <a:spcPts val="500"/>
              </a:spcBef>
              <a:spcAft>
                <a:spcPts val="0"/>
              </a:spcAft>
              <a:buClr>
                <a:srgbClr val="3F3F3F"/>
              </a:buClr>
              <a:buSzPts val="1400"/>
              <a:buNone/>
              <a:defRPr/>
            </a:lvl3pPr>
            <a:lvl4pPr marL="1828800" lvl="3" indent="-228600" algn="l">
              <a:lnSpc>
                <a:spcPct val="90000"/>
              </a:lnSpc>
              <a:spcBef>
                <a:spcPts val="500"/>
              </a:spcBef>
              <a:spcAft>
                <a:spcPts val="0"/>
              </a:spcAft>
              <a:buClr>
                <a:srgbClr val="3F3F3F"/>
              </a:buClr>
              <a:buSzPts val="1400"/>
              <a:buNone/>
              <a:defRPr/>
            </a:lvl4pPr>
            <a:lvl5pPr marL="2286000" lvl="4" indent="-228600" algn="l">
              <a:lnSpc>
                <a:spcPct val="90000"/>
              </a:lnSpc>
              <a:spcBef>
                <a:spcPts val="500"/>
              </a:spcBef>
              <a:spcAft>
                <a:spcPts val="0"/>
              </a:spcAft>
              <a:buClr>
                <a:srgbClr val="3F3F3F"/>
              </a:buClr>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Διαφάνεια τίτλου">
  <p:cSld name="Διαφάνεια τίτλου">
    <p:bg>
      <p:bgPr>
        <a:solidFill>
          <a:schemeClr val="accent1"/>
        </a:solidFill>
        <a:effectLst/>
      </p:bgPr>
    </p:bg>
    <p:spTree>
      <p:nvGrpSpPr>
        <p:cNvPr id="1" name="Shape 525"/>
        <p:cNvGrpSpPr/>
        <p:nvPr/>
      </p:nvGrpSpPr>
      <p:grpSpPr>
        <a:xfrm>
          <a:off x="0" y="0"/>
          <a:ext cx="0" cy="0"/>
          <a:chOff x="0" y="0"/>
          <a:chExt cx="0" cy="0"/>
        </a:xfrm>
      </p:grpSpPr>
      <p:sp>
        <p:nvSpPr>
          <p:cNvPr id="526" name="Google Shape;526;p31"/>
          <p:cNvSpPr/>
          <p:nvPr/>
        </p:nvSpPr>
        <p:spPr>
          <a:xfrm>
            <a:off x="6677617" y="107999"/>
            <a:ext cx="5400000" cy="6071501"/>
          </a:xfrm>
          <a:prstGeom prst="rect">
            <a:avLst/>
          </a:prstGeom>
          <a:gradFill>
            <a:gsLst>
              <a:gs pos="0">
                <a:srgbClr val="BB95C2"/>
              </a:gs>
              <a:gs pos="100000">
                <a:srgbClr val="EC9AC7"/>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527" name="Google Shape;527;p31"/>
          <p:cNvGrpSpPr/>
          <p:nvPr/>
        </p:nvGrpSpPr>
        <p:grpSpPr>
          <a:xfrm rot="4830719">
            <a:off x="6634201" y="724569"/>
            <a:ext cx="4776767" cy="4776767"/>
            <a:chOff x="2514600" y="1566862"/>
            <a:chExt cx="3810001" cy="3810001"/>
          </a:xfrm>
        </p:grpSpPr>
        <p:cxnSp>
          <p:nvCxnSpPr>
            <p:cNvPr id="528" name="Google Shape;528;p31"/>
            <p:cNvCxnSpPr/>
            <p:nvPr/>
          </p:nvCxnSpPr>
          <p:spPr>
            <a:xfrm>
              <a:off x="2514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29" name="Google Shape;529;p31"/>
            <p:cNvCxnSpPr/>
            <p:nvPr/>
          </p:nvCxnSpPr>
          <p:spPr>
            <a:xfrm>
              <a:off x="2895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0" name="Google Shape;530;p31"/>
            <p:cNvCxnSpPr/>
            <p:nvPr/>
          </p:nvCxnSpPr>
          <p:spPr>
            <a:xfrm>
              <a:off x="3276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1" name="Google Shape;531;p31"/>
            <p:cNvCxnSpPr/>
            <p:nvPr/>
          </p:nvCxnSpPr>
          <p:spPr>
            <a:xfrm>
              <a:off x="3657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2" name="Google Shape;532;p31"/>
            <p:cNvCxnSpPr/>
            <p:nvPr/>
          </p:nvCxnSpPr>
          <p:spPr>
            <a:xfrm>
              <a:off x="4038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3" name="Google Shape;533;p31"/>
            <p:cNvCxnSpPr/>
            <p:nvPr/>
          </p:nvCxnSpPr>
          <p:spPr>
            <a:xfrm>
              <a:off x="4419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4" name="Google Shape;534;p31"/>
            <p:cNvCxnSpPr/>
            <p:nvPr/>
          </p:nvCxnSpPr>
          <p:spPr>
            <a:xfrm>
              <a:off x="4800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5" name="Google Shape;535;p31"/>
            <p:cNvCxnSpPr/>
            <p:nvPr/>
          </p:nvCxnSpPr>
          <p:spPr>
            <a:xfrm>
              <a:off x="5181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6" name="Google Shape;536;p31"/>
            <p:cNvCxnSpPr/>
            <p:nvPr/>
          </p:nvCxnSpPr>
          <p:spPr>
            <a:xfrm>
              <a:off x="5562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7" name="Google Shape;537;p31"/>
            <p:cNvCxnSpPr/>
            <p:nvPr/>
          </p:nvCxnSpPr>
          <p:spPr>
            <a:xfrm>
              <a:off x="5943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8" name="Google Shape;538;p31"/>
            <p:cNvCxnSpPr/>
            <p:nvPr/>
          </p:nvCxnSpPr>
          <p:spPr>
            <a:xfrm>
              <a:off x="6324600" y="1566862"/>
              <a:ext cx="0" cy="3809998"/>
            </a:xfrm>
            <a:prstGeom prst="straightConnector1">
              <a:avLst/>
            </a:prstGeom>
            <a:noFill/>
            <a:ln w="12700" cap="flat" cmpd="sng">
              <a:solidFill>
                <a:srgbClr val="B5DCD7"/>
              </a:solidFill>
              <a:prstDash val="solid"/>
              <a:miter lim="800000"/>
              <a:headEnd type="none" w="sm" len="sm"/>
              <a:tailEnd type="none" w="sm" len="sm"/>
            </a:ln>
          </p:spPr>
        </p:cxnSp>
        <p:cxnSp>
          <p:nvCxnSpPr>
            <p:cNvPr id="539" name="Google Shape;539;p31"/>
            <p:cNvCxnSpPr/>
            <p:nvPr/>
          </p:nvCxnSpPr>
          <p:spPr>
            <a:xfrm>
              <a:off x="4419598" y="-338136"/>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0" name="Google Shape;540;p31"/>
            <p:cNvCxnSpPr/>
            <p:nvPr/>
          </p:nvCxnSpPr>
          <p:spPr>
            <a:xfrm>
              <a:off x="4419598" y="42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1" name="Google Shape;541;p31"/>
            <p:cNvCxnSpPr/>
            <p:nvPr/>
          </p:nvCxnSpPr>
          <p:spPr>
            <a:xfrm>
              <a:off x="4419598" y="423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2" name="Google Shape;542;p31"/>
            <p:cNvCxnSpPr/>
            <p:nvPr/>
          </p:nvCxnSpPr>
          <p:spPr>
            <a:xfrm>
              <a:off x="4419598" y="804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3" name="Google Shape;543;p31"/>
            <p:cNvCxnSpPr/>
            <p:nvPr/>
          </p:nvCxnSpPr>
          <p:spPr>
            <a:xfrm>
              <a:off x="4419598" y="1185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4" name="Google Shape;544;p31"/>
            <p:cNvCxnSpPr/>
            <p:nvPr/>
          </p:nvCxnSpPr>
          <p:spPr>
            <a:xfrm>
              <a:off x="4419598" y="1566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5" name="Google Shape;545;p31"/>
            <p:cNvCxnSpPr/>
            <p:nvPr/>
          </p:nvCxnSpPr>
          <p:spPr>
            <a:xfrm>
              <a:off x="4419598" y="1947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6" name="Google Shape;546;p31"/>
            <p:cNvCxnSpPr/>
            <p:nvPr/>
          </p:nvCxnSpPr>
          <p:spPr>
            <a:xfrm>
              <a:off x="4419598" y="2328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7" name="Google Shape;547;p31"/>
            <p:cNvCxnSpPr/>
            <p:nvPr/>
          </p:nvCxnSpPr>
          <p:spPr>
            <a:xfrm>
              <a:off x="4419598" y="2709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8" name="Google Shape;548;p31"/>
            <p:cNvCxnSpPr/>
            <p:nvPr/>
          </p:nvCxnSpPr>
          <p:spPr>
            <a:xfrm>
              <a:off x="4419598" y="3090864"/>
              <a:ext cx="0" cy="3809997"/>
            </a:xfrm>
            <a:prstGeom prst="straightConnector1">
              <a:avLst/>
            </a:prstGeom>
            <a:noFill/>
            <a:ln w="12700" cap="flat" cmpd="sng">
              <a:solidFill>
                <a:srgbClr val="B5DCD7"/>
              </a:solidFill>
              <a:prstDash val="solid"/>
              <a:miter lim="800000"/>
              <a:headEnd type="none" w="sm" len="sm"/>
              <a:tailEnd type="none" w="sm" len="sm"/>
            </a:ln>
          </p:spPr>
        </p:cxnSp>
        <p:cxnSp>
          <p:nvCxnSpPr>
            <p:cNvPr id="549" name="Google Shape;549;p31"/>
            <p:cNvCxnSpPr/>
            <p:nvPr/>
          </p:nvCxnSpPr>
          <p:spPr>
            <a:xfrm>
              <a:off x="4419598" y="3471864"/>
              <a:ext cx="0" cy="3809997"/>
            </a:xfrm>
            <a:prstGeom prst="straightConnector1">
              <a:avLst/>
            </a:prstGeom>
            <a:noFill/>
            <a:ln w="12700" cap="flat" cmpd="sng">
              <a:solidFill>
                <a:srgbClr val="B5DCD7"/>
              </a:solidFill>
              <a:prstDash val="solid"/>
              <a:miter lim="800000"/>
              <a:headEnd type="none" w="sm" len="sm"/>
              <a:tailEnd type="none" w="sm" len="sm"/>
            </a:ln>
          </p:spPr>
        </p:cxnSp>
      </p:grpSp>
      <p:sp>
        <p:nvSpPr>
          <p:cNvPr id="550" name="Google Shape;550;p31"/>
          <p:cNvSpPr txBox="1">
            <a:spLocks noGrp="1"/>
          </p:cNvSpPr>
          <p:nvPr>
            <p:ph type="ctrTitle"/>
          </p:nvPr>
        </p:nvSpPr>
        <p:spPr>
          <a:xfrm>
            <a:off x="7037617" y="1933206"/>
            <a:ext cx="4680000" cy="2991588"/>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663E6C"/>
              </a:buClr>
              <a:buSzPts val="7200"/>
              <a:buFont typeface="Twentieth Century"/>
              <a:buNone/>
              <a:defRPr sz="7200" b="1">
                <a:solidFill>
                  <a:srgbClr val="663E6C"/>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1" name="Google Shape;551;p31"/>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Font typeface="Arial"/>
              <a:buNone/>
              <a:defRPr sz="1600">
                <a:solidFill>
                  <a:schemeClr val="lt1"/>
                </a:solidFill>
                <a:latin typeface="Courier New"/>
                <a:ea typeface="Courier New"/>
                <a:cs typeface="Courier New"/>
                <a:sym typeface="Courier New"/>
              </a:defRPr>
            </a:lvl1pPr>
            <a:lvl2pPr lvl="1" algn="ctr">
              <a:lnSpc>
                <a:spcPct val="90000"/>
              </a:lnSpc>
              <a:spcBef>
                <a:spcPts val="500"/>
              </a:spcBef>
              <a:spcAft>
                <a:spcPts val="0"/>
              </a:spcAft>
              <a:buClr>
                <a:srgbClr val="3F3F3F"/>
              </a:buClr>
              <a:buSzPts val="2000"/>
              <a:buNone/>
              <a:defRPr sz="2000"/>
            </a:lvl2pPr>
            <a:lvl3pPr lvl="2" algn="ctr">
              <a:lnSpc>
                <a:spcPct val="90000"/>
              </a:lnSpc>
              <a:spcBef>
                <a:spcPts val="500"/>
              </a:spcBef>
              <a:spcAft>
                <a:spcPts val="0"/>
              </a:spcAft>
              <a:buClr>
                <a:srgbClr val="3F3F3F"/>
              </a:buClr>
              <a:buSzPts val="1800"/>
              <a:buNone/>
              <a:defRPr sz="1800"/>
            </a:lvl3pPr>
            <a:lvl4pPr lvl="3" algn="ctr">
              <a:lnSpc>
                <a:spcPct val="90000"/>
              </a:lnSpc>
              <a:spcBef>
                <a:spcPts val="500"/>
              </a:spcBef>
              <a:spcAft>
                <a:spcPts val="0"/>
              </a:spcAft>
              <a:buClr>
                <a:srgbClr val="3F3F3F"/>
              </a:buClr>
              <a:buSzPts val="1600"/>
              <a:buNone/>
              <a:defRPr sz="1600"/>
            </a:lvl4pPr>
            <a:lvl5pPr lvl="4" algn="ctr">
              <a:lnSpc>
                <a:spcPct val="90000"/>
              </a:lnSpc>
              <a:spcBef>
                <a:spcPts val="500"/>
              </a:spcBef>
              <a:spcAft>
                <a:spcPts val="0"/>
              </a:spcAft>
              <a:buClr>
                <a:srgbClr val="3F3F3F"/>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52" name="Google Shape;552;p31"/>
          <p:cNvSpPr/>
          <p:nvPr/>
        </p:nvSpPr>
        <p:spPr>
          <a:xfrm rot="10800000">
            <a:off x="2803689" y="2040344"/>
            <a:ext cx="740512" cy="503107"/>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53" name="Google Shape;553;p31"/>
          <p:cNvSpPr/>
          <p:nvPr/>
        </p:nvSpPr>
        <p:spPr>
          <a:xfrm rot="10800000">
            <a:off x="2324207" y="2900399"/>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54" name="Google Shape;554;p31"/>
          <p:cNvSpPr/>
          <p:nvPr/>
        </p:nvSpPr>
        <p:spPr>
          <a:xfrm>
            <a:off x="3748124" y="4263551"/>
            <a:ext cx="545742" cy="370779"/>
          </a:xfrm>
          <a:prstGeom prst="triangle">
            <a:avLst>
              <a:gd name="adj" fmla="val 50000"/>
            </a:avLst>
          </a:prstGeom>
          <a:gradFill>
            <a:gsLst>
              <a:gs pos="0">
                <a:schemeClr val="accent3"/>
              </a:gs>
              <a:gs pos="100000">
                <a:schemeClr val="accent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Κεφαλίδα ενότητας">
  <p:cSld name="Κεφαλίδα ενότητας">
    <p:bg>
      <p:bgPr>
        <a:blipFill>
          <a:blip r:embed="rId2">
            <a:alphaModFix/>
          </a:blip>
          <a:stretch>
            <a:fillRect/>
          </a:stretch>
        </a:blipFill>
        <a:effectLst/>
      </p:bgPr>
    </p:bg>
    <p:spTree>
      <p:nvGrpSpPr>
        <p:cNvPr id="1" name="Shape 555"/>
        <p:cNvGrpSpPr/>
        <p:nvPr/>
      </p:nvGrpSpPr>
      <p:grpSpPr>
        <a:xfrm>
          <a:off x="0" y="0"/>
          <a:ext cx="0" cy="0"/>
          <a:chOff x="0" y="0"/>
          <a:chExt cx="0" cy="0"/>
        </a:xfrm>
      </p:grpSpPr>
      <p:sp>
        <p:nvSpPr>
          <p:cNvPr id="556" name="Google Shape;556;p32"/>
          <p:cNvSpPr/>
          <p:nvPr/>
        </p:nvSpPr>
        <p:spPr>
          <a:xfrm>
            <a:off x="0" y="1"/>
            <a:ext cx="12192000" cy="6857999"/>
          </a:xfrm>
          <a:custGeom>
            <a:avLst/>
            <a:gdLst/>
            <a:ahLst/>
            <a:cxnLst/>
            <a:rect l="l" t="t" r="r" b="b"/>
            <a:pathLst>
              <a:path w="12192000" h="6857999" extrusionOk="0">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57" name="Google Shape;557;p32" descr="Ένα αστέρι στο βάθος&#10;&#10;Περιγραφή που δημιουργήθηκε με υψηλή αξιοπιστία"/>
          <p:cNvPicPr preferRelativeResize="0"/>
          <p:nvPr/>
        </p:nvPicPr>
        <p:blipFill rotWithShape="1">
          <a:blip r:embed="rId3">
            <a:alphaModFix/>
          </a:blip>
          <a:srcRect/>
          <a:stretch/>
        </p:blipFill>
        <p:spPr>
          <a:xfrm>
            <a:off x="6675439" y="108745"/>
            <a:ext cx="5417792" cy="6635005"/>
          </a:xfrm>
          <a:prstGeom prst="rect">
            <a:avLst/>
          </a:prstGeom>
          <a:noFill/>
          <a:ln>
            <a:noFill/>
          </a:ln>
        </p:spPr>
      </p:pic>
      <p:grpSp>
        <p:nvGrpSpPr>
          <p:cNvPr id="558" name="Google Shape;558;p32"/>
          <p:cNvGrpSpPr/>
          <p:nvPr/>
        </p:nvGrpSpPr>
        <p:grpSpPr>
          <a:xfrm>
            <a:off x="7682767" y="1707806"/>
            <a:ext cx="3442387" cy="3442387"/>
            <a:chOff x="2514600" y="1566862"/>
            <a:chExt cx="3810001" cy="3810001"/>
          </a:xfrm>
        </p:grpSpPr>
        <p:cxnSp>
          <p:nvCxnSpPr>
            <p:cNvPr id="559" name="Google Shape;559;p32"/>
            <p:cNvCxnSpPr/>
            <p:nvPr/>
          </p:nvCxnSpPr>
          <p:spPr>
            <a:xfrm>
              <a:off x="251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0" name="Google Shape;560;p32"/>
            <p:cNvCxnSpPr/>
            <p:nvPr/>
          </p:nvCxnSpPr>
          <p:spPr>
            <a:xfrm>
              <a:off x="2895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1" name="Google Shape;561;p32"/>
            <p:cNvCxnSpPr/>
            <p:nvPr/>
          </p:nvCxnSpPr>
          <p:spPr>
            <a:xfrm>
              <a:off x="3276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2" name="Google Shape;562;p32"/>
            <p:cNvCxnSpPr/>
            <p:nvPr/>
          </p:nvCxnSpPr>
          <p:spPr>
            <a:xfrm>
              <a:off x="3657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3" name="Google Shape;563;p32"/>
            <p:cNvCxnSpPr/>
            <p:nvPr/>
          </p:nvCxnSpPr>
          <p:spPr>
            <a:xfrm>
              <a:off x="4038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4" name="Google Shape;564;p32"/>
            <p:cNvCxnSpPr/>
            <p:nvPr/>
          </p:nvCxnSpPr>
          <p:spPr>
            <a:xfrm>
              <a:off x="4419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5" name="Google Shape;565;p32"/>
            <p:cNvCxnSpPr/>
            <p:nvPr/>
          </p:nvCxnSpPr>
          <p:spPr>
            <a:xfrm>
              <a:off x="4800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6" name="Google Shape;566;p32"/>
            <p:cNvCxnSpPr/>
            <p:nvPr/>
          </p:nvCxnSpPr>
          <p:spPr>
            <a:xfrm>
              <a:off x="5181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7" name="Google Shape;567;p32"/>
            <p:cNvCxnSpPr/>
            <p:nvPr/>
          </p:nvCxnSpPr>
          <p:spPr>
            <a:xfrm>
              <a:off x="5562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8" name="Google Shape;568;p32"/>
            <p:cNvCxnSpPr/>
            <p:nvPr/>
          </p:nvCxnSpPr>
          <p:spPr>
            <a:xfrm>
              <a:off x="5943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69" name="Google Shape;569;p32"/>
            <p:cNvCxnSpPr/>
            <p:nvPr/>
          </p:nvCxnSpPr>
          <p:spPr>
            <a:xfrm>
              <a:off x="6324600" y="1566862"/>
              <a:ext cx="0" cy="3809998"/>
            </a:xfrm>
            <a:prstGeom prst="straightConnector1">
              <a:avLst/>
            </a:prstGeom>
            <a:noFill/>
            <a:ln w="12700" cap="flat" cmpd="sng">
              <a:solidFill>
                <a:srgbClr val="995EA2"/>
              </a:solidFill>
              <a:prstDash val="solid"/>
              <a:miter lim="800000"/>
              <a:headEnd type="none" w="sm" len="sm"/>
              <a:tailEnd type="none" w="sm" len="sm"/>
            </a:ln>
          </p:spPr>
        </p:cxnSp>
        <p:cxnSp>
          <p:nvCxnSpPr>
            <p:cNvPr id="570" name="Google Shape;570;p32"/>
            <p:cNvCxnSpPr/>
            <p:nvPr/>
          </p:nvCxnSpPr>
          <p:spPr>
            <a:xfrm>
              <a:off x="4419598" y="-338136"/>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1" name="Google Shape;571;p32"/>
            <p:cNvCxnSpPr/>
            <p:nvPr/>
          </p:nvCxnSpPr>
          <p:spPr>
            <a:xfrm>
              <a:off x="4419598" y="42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2" name="Google Shape;572;p32"/>
            <p:cNvCxnSpPr/>
            <p:nvPr/>
          </p:nvCxnSpPr>
          <p:spPr>
            <a:xfrm>
              <a:off x="4419598" y="423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3" name="Google Shape;573;p32"/>
            <p:cNvCxnSpPr/>
            <p:nvPr/>
          </p:nvCxnSpPr>
          <p:spPr>
            <a:xfrm>
              <a:off x="4419598" y="804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4" name="Google Shape;574;p32"/>
            <p:cNvCxnSpPr/>
            <p:nvPr/>
          </p:nvCxnSpPr>
          <p:spPr>
            <a:xfrm>
              <a:off x="4419598" y="1185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5" name="Google Shape;575;p32"/>
            <p:cNvCxnSpPr/>
            <p:nvPr/>
          </p:nvCxnSpPr>
          <p:spPr>
            <a:xfrm>
              <a:off x="4419598" y="1566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6" name="Google Shape;576;p32"/>
            <p:cNvCxnSpPr/>
            <p:nvPr/>
          </p:nvCxnSpPr>
          <p:spPr>
            <a:xfrm>
              <a:off x="4419598" y="1947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7" name="Google Shape;577;p32"/>
            <p:cNvCxnSpPr/>
            <p:nvPr/>
          </p:nvCxnSpPr>
          <p:spPr>
            <a:xfrm>
              <a:off x="4419598" y="2328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8" name="Google Shape;578;p32"/>
            <p:cNvCxnSpPr/>
            <p:nvPr/>
          </p:nvCxnSpPr>
          <p:spPr>
            <a:xfrm>
              <a:off x="4419598" y="2709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79" name="Google Shape;579;p32"/>
            <p:cNvCxnSpPr/>
            <p:nvPr/>
          </p:nvCxnSpPr>
          <p:spPr>
            <a:xfrm>
              <a:off x="4419598" y="3090864"/>
              <a:ext cx="0" cy="3809997"/>
            </a:xfrm>
            <a:prstGeom prst="straightConnector1">
              <a:avLst/>
            </a:prstGeom>
            <a:noFill/>
            <a:ln w="12700" cap="flat" cmpd="sng">
              <a:solidFill>
                <a:srgbClr val="995EA2"/>
              </a:solidFill>
              <a:prstDash val="solid"/>
              <a:miter lim="800000"/>
              <a:headEnd type="none" w="sm" len="sm"/>
              <a:tailEnd type="none" w="sm" len="sm"/>
            </a:ln>
          </p:spPr>
        </p:cxnSp>
        <p:cxnSp>
          <p:nvCxnSpPr>
            <p:cNvPr id="580" name="Google Shape;580;p32"/>
            <p:cNvCxnSpPr/>
            <p:nvPr/>
          </p:nvCxnSpPr>
          <p:spPr>
            <a:xfrm>
              <a:off x="4419598" y="3471864"/>
              <a:ext cx="0" cy="3809997"/>
            </a:xfrm>
            <a:prstGeom prst="straightConnector1">
              <a:avLst/>
            </a:prstGeom>
            <a:noFill/>
            <a:ln w="12700" cap="flat" cmpd="sng">
              <a:solidFill>
                <a:srgbClr val="995EA2"/>
              </a:solidFill>
              <a:prstDash val="solid"/>
              <a:miter lim="800000"/>
              <a:headEnd type="none" w="sm" len="sm"/>
              <a:tailEnd type="none" w="sm" len="sm"/>
            </a:ln>
          </p:spPr>
        </p:cxnSp>
      </p:grpSp>
      <p:sp>
        <p:nvSpPr>
          <p:cNvPr id="581" name="Google Shape;581;p32"/>
          <p:cNvSpPr txBox="1">
            <a:spLocks noGrp="1"/>
          </p:cNvSpPr>
          <p:nvPr>
            <p:ph type="ctrTitle"/>
          </p:nvPr>
        </p:nvSpPr>
        <p:spPr>
          <a:xfrm>
            <a:off x="7037617" y="1744211"/>
            <a:ext cx="4680000" cy="3369577"/>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C5ECF1"/>
              </a:buClr>
              <a:buSzPts val="7000"/>
              <a:buFont typeface="Century Gothic"/>
              <a:buNone/>
              <a:defRPr sz="7000" b="1">
                <a:solidFill>
                  <a:srgbClr val="C5ECF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2" name="Google Shape;582;p32"/>
          <p:cNvSpPr txBox="1">
            <a:spLocks noGrp="1"/>
          </p:cNvSpPr>
          <p:nvPr>
            <p:ph type="subTitle" idx="1"/>
          </p:nvPr>
        </p:nvSpPr>
        <p:spPr>
          <a:xfrm>
            <a:off x="7035922" y="5154839"/>
            <a:ext cx="4736077" cy="787411"/>
          </a:xfrm>
          <a:prstGeom prst="rect">
            <a:avLst/>
          </a:prstGeom>
          <a:solidFill>
            <a:schemeClr val="dk1"/>
          </a:solidFill>
          <a:ln>
            <a:noFill/>
          </a:ln>
        </p:spPr>
        <p:txBody>
          <a:bodyPr spcFirstLastPara="1" wrap="square" lIns="180000" tIns="72000" rIns="180000" bIns="72000" anchor="ctr" anchorCtr="0">
            <a:noAutofit/>
          </a:bodyPr>
          <a:lstStyle>
            <a:lvl1pPr lvl="0" algn="ctr">
              <a:lnSpc>
                <a:spcPct val="90000"/>
              </a:lnSpc>
              <a:spcBef>
                <a:spcPts val="1000"/>
              </a:spcBef>
              <a:spcAft>
                <a:spcPts val="0"/>
              </a:spcAft>
              <a:buClr>
                <a:schemeClr val="lt1"/>
              </a:buClr>
              <a:buSzPts val="1600"/>
              <a:buNone/>
              <a:defRPr sz="1600">
                <a:solidFill>
                  <a:schemeClr val="lt1"/>
                </a:solidFill>
                <a:latin typeface="Courier New"/>
                <a:ea typeface="Courier New"/>
                <a:cs typeface="Courier New"/>
                <a:sym typeface="Courier New"/>
              </a:defRPr>
            </a:lvl1pPr>
            <a:lvl2pPr lvl="1" algn="l">
              <a:lnSpc>
                <a:spcPct val="90000"/>
              </a:lnSpc>
              <a:spcBef>
                <a:spcPts val="500"/>
              </a:spcBef>
              <a:spcAft>
                <a:spcPts val="0"/>
              </a:spcAft>
              <a:buClr>
                <a:srgbClr val="3F3F3F"/>
              </a:buClr>
              <a:buSzPts val="1800"/>
              <a:buChar char="•"/>
              <a:defRPr/>
            </a:lvl2pPr>
            <a:lvl3pPr lvl="2" algn="l">
              <a:lnSpc>
                <a:spcPct val="90000"/>
              </a:lnSpc>
              <a:spcBef>
                <a:spcPts val="500"/>
              </a:spcBef>
              <a:spcAft>
                <a:spcPts val="0"/>
              </a:spcAft>
              <a:buClr>
                <a:srgbClr val="3F3F3F"/>
              </a:buClr>
              <a:buSzPts val="1800"/>
              <a:buChar char="•"/>
              <a:defRPr/>
            </a:lvl3pPr>
            <a:lvl4pPr lvl="3" algn="l">
              <a:lnSpc>
                <a:spcPct val="90000"/>
              </a:lnSpc>
              <a:spcBef>
                <a:spcPts val="500"/>
              </a:spcBef>
              <a:spcAft>
                <a:spcPts val="0"/>
              </a:spcAft>
              <a:buClr>
                <a:srgbClr val="3F3F3F"/>
              </a:buClr>
              <a:buSzPts val="1800"/>
              <a:buChar char="•"/>
              <a:defRPr/>
            </a:lvl4pPr>
            <a:lvl5pPr lvl="4" algn="l">
              <a:lnSpc>
                <a:spcPct val="90000"/>
              </a:lnSpc>
              <a:spcBef>
                <a:spcPts val="500"/>
              </a:spcBef>
              <a:spcAft>
                <a:spcPts val="0"/>
              </a:spcAft>
              <a:buClr>
                <a:srgbClr val="3F3F3F"/>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583" name="Google Shape;583;p32"/>
          <p:cNvSpPr/>
          <p:nvPr/>
        </p:nvSpPr>
        <p:spPr>
          <a:xfrm rot="10800000">
            <a:off x="9033704" y="321681"/>
            <a:ext cx="740512" cy="503107"/>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84" name="Google Shape;584;p32"/>
          <p:cNvSpPr/>
          <p:nvPr/>
        </p:nvSpPr>
        <p:spPr>
          <a:xfrm rot="10800000">
            <a:off x="8559341" y="1181736"/>
            <a:ext cx="1689239" cy="1147676"/>
          </a:xfrm>
          <a:prstGeom prst="triangl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85" name="Google Shape;585;p32"/>
          <p:cNvSpPr/>
          <p:nvPr/>
        </p:nvSpPr>
        <p:spPr>
          <a:xfrm>
            <a:off x="9131089" y="6105745"/>
            <a:ext cx="545742" cy="370779"/>
          </a:xfrm>
          <a:prstGeom prst="triangle">
            <a:avLst>
              <a:gd name="adj" fmla="val 50000"/>
            </a:avLst>
          </a:prstGeom>
          <a:gradFill>
            <a:gsLst>
              <a:gs pos="0">
                <a:schemeClr val="accent2"/>
              </a:gs>
              <a:gs pos="100000">
                <a:schemeClr val="accent3"/>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Σύγκριση">
  <p:cSld name="Σύγκριση">
    <p:spTree>
      <p:nvGrpSpPr>
        <p:cNvPr id="1" name="Shape 586"/>
        <p:cNvGrpSpPr/>
        <p:nvPr/>
      </p:nvGrpSpPr>
      <p:grpSpPr>
        <a:xfrm>
          <a:off x="0" y="0"/>
          <a:ext cx="0" cy="0"/>
          <a:chOff x="0" y="0"/>
          <a:chExt cx="0" cy="0"/>
        </a:xfrm>
      </p:grpSpPr>
      <p:sp>
        <p:nvSpPr>
          <p:cNvPr id="587" name="Google Shape;587;p33"/>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3F3F3F"/>
              </a:buClr>
              <a:buSzPts val="3200"/>
              <a:buFont typeface="Twentieth Century"/>
              <a:buNone/>
              <a:defRPr>
                <a:solidFill>
                  <a:srgbClr val="3F3F3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8" name="Google Shape;588;p33"/>
          <p:cNvSpPr txBox="1">
            <a:spLocks noGrp="1"/>
          </p:cNvSpPr>
          <p:nvPr>
            <p:ph type="body" idx="1"/>
          </p:nvPr>
        </p:nvSpPr>
        <p:spPr>
          <a:xfrm>
            <a:off x="432000" y="1152000"/>
            <a:ext cx="5472000" cy="360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2400"/>
              <a:buNone/>
              <a:defRPr sz="2400" b="1">
                <a:solidFill>
                  <a:srgbClr val="3F3F3F"/>
                </a:solidFill>
              </a:defRPr>
            </a:lvl1pPr>
            <a:lvl2pPr marL="914400" lvl="1" indent="-228600" algn="l">
              <a:lnSpc>
                <a:spcPct val="90000"/>
              </a:lnSpc>
              <a:spcBef>
                <a:spcPts val="500"/>
              </a:spcBef>
              <a:spcAft>
                <a:spcPts val="0"/>
              </a:spcAft>
              <a:buClr>
                <a:srgbClr val="3F3F3F"/>
              </a:buClr>
              <a:buSzPts val="2000"/>
              <a:buNone/>
              <a:defRPr sz="2000" b="1"/>
            </a:lvl2pPr>
            <a:lvl3pPr marL="1371600" lvl="2" indent="-228600" algn="l">
              <a:lnSpc>
                <a:spcPct val="90000"/>
              </a:lnSpc>
              <a:spcBef>
                <a:spcPts val="500"/>
              </a:spcBef>
              <a:spcAft>
                <a:spcPts val="0"/>
              </a:spcAft>
              <a:buClr>
                <a:srgbClr val="3F3F3F"/>
              </a:buClr>
              <a:buSzPts val="1800"/>
              <a:buNone/>
              <a:defRPr sz="1800" b="1"/>
            </a:lvl3pPr>
            <a:lvl4pPr marL="1828800" lvl="3" indent="-228600" algn="l">
              <a:lnSpc>
                <a:spcPct val="90000"/>
              </a:lnSpc>
              <a:spcBef>
                <a:spcPts val="500"/>
              </a:spcBef>
              <a:spcAft>
                <a:spcPts val="0"/>
              </a:spcAft>
              <a:buClr>
                <a:srgbClr val="3F3F3F"/>
              </a:buClr>
              <a:buSzPts val="1600"/>
              <a:buNone/>
              <a:defRPr sz="1600" b="1"/>
            </a:lvl4pPr>
            <a:lvl5pPr marL="2286000" lvl="4" indent="-228600" algn="l">
              <a:lnSpc>
                <a:spcPct val="90000"/>
              </a:lnSpc>
              <a:spcBef>
                <a:spcPts val="500"/>
              </a:spcBef>
              <a:spcAft>
                <a:spcPts val="0"/>
              </a:spcAft>
              <a:buClr>
                <a:srgbClr val="3F3F3F"/>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9" name="Google Shape;589;p33"/>
          <p:cNvSpPr txBox="1">
            <a:spLocks noGrp="1"/>
          </p:cNvSpPr>
          <p:nvPr>
            <p:ph type="body" idx="2"/>
          </p:nvPr>
        </p:nvSpPr>
        <p:spPr>
          <a:xfrm>
            <a:off x="432000" y="1584000"/>
            <a:ext cx="5472000" cy="46080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solidFill>
                  <a:srgbClr val="3F3F3F"/>
                </a:solidFill>
              </a:defRPr>
            </a:lvl1pPr>
            <a:lvl2pPr marL="914400" lvl="1" indent="-330200" algn="l">
              <a:lnSpc>
                <a:spcPct val="90000"/>
              </a:lnSpc>
              <a:spcBef>
                <a:spcPts val="500"/>
              </a:spcBef>
              <a:spcAft>
                <a:spcPts val="0"/>
              </a:spcAft>
              <a:buClr>
                <a:srgbClr val="3F3F3F"/>
              </a:buClr>
              <a:buSzPts val="1600"/>
              <a:buChar char="•"/>
              <a:defRPr>
                <a:solidFill>
                  <a:srgbClr val="3F3F3F"/>
                </a:solidFill>
              </a:defRPr>
            </a:lvl2pPr>
            <a:lvl3pPr marL="1371600" lvl="2" indent="-317500" algn="l">
              <a:lnSpc>
                <a:spcPct val="90000"/>
              </a:lnSpc>
              <a:spcBef>
                <a:spcPts val="500"/>
              </a:spcBef>
              <a:spcAft>
                <a:spcPts val="0"/>
              </a:spcAft>
              <a:buClr>
                <a:srgbClr val="3F3F3F"/>
              </a:buClr>
              <a:buSzPts val="1400"/>
              <a:buChar char="•"/>
              <a:defRPr>
                <a:solidFill>
                  <a:srgbClr val="3F3F3F"/>
                </a:solidFill>
              </a:defRPr>
            </a:lvl3pPr>
            <a:lvl4pPr marL="1828800" lvl="3" indent="-317500" algn="l">
              <a:lnSpc>
                <a:spcPct val="90000"/>
              </a:lnSpc>
              <a:spcBef>
                <a:spcPts val="500"/>
              </a:spcBef>
              <a:spcAft>
                <a:spcPts val="0"/>
              </a:spcAft>
              <a:buClr>
                <a:srgbClr val="3F3F3F"/>
              </a:buClr>
              <a:buSzPts val="1400"/>
              <a:buChar char="•"/>
              <a:defRPr>
                <a:solidFill>
                  <a:srgbClr val="3F3F3F"/>
                </a:solidFill>
              </a:defRPr>
            </a:lvl4pPr>
            <a:lvl5pPr marL="2286000" lvl="4" indent="-317500" algn="l">
              <a:lnSpc>
                <a:spcPct val="90000"/>
              </a:lnSpc>
              <a:spcBef>
                <a:spcPts val="500"/>
              </a:spcBef>
              <a:spcAft>
                <a:spcPts val="0"/>
              </a:spcAft>
              <a:buClr>
                <a:srgbClr val="3F3F3F"/>
              </a:buClr>
              <a:buSzPts val="1400"/>
              <a:buChar char="•"/>
              <a:defRPr>
                <a:solidFill>
                  <a:srgbClr val="3F3F3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0" name="Google Shape;590;p33"/>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1" name="Google Shape;591;p33"/>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592" name="Google Shape;592;p33"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93" name="Google Shape;593;p33"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94" name="Google Shape;594;p33"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95" name="Google Shape;595;p33"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96" name="Google Shape;596;p33"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597" name="Google Shape;597;p33"/>
          <p:cNvCxnSpPr/>
          <p:nvPr/>
        </p:nvCxnSpPr>
        <p:spPr>
          <a:xfrm rot="10800000">
            <a:off x="6101943" y="1978147"/>
            <a:ext cx="0" cy="2368624"/>
          </a:xfrm>
          <a:prstGeom prst="straightConnector1">
            <a:avLst/>
          </a:prstGeom>
          <a:noFill/>
          <a:ln w="9525" cap="flat" cmpd="sng">
            <a:solidFill>
              <a:srgbClr val="DFAACA"/>
            </a:solidFill>
            <a:prstDash val="solid"/>
            <a:miter lim="800000"/>
            <a:headEnd type="none" w="sm" len="sm"/>
            <a:tailEnd type="none" w="sm" len="sm"/>
          </a:ln>
        </p:spPr>
      </p:cxnSp>
      <p:sp>
        <p:nvSpPr>
          <p:cNvPr id="598" name="Google Shape;598;p33"/>
          <p:cNvSpPr txBox="1">
            <a:spLocks noGrp="1"/>
          </p:cNvSpPr>
          <p:nvPr>
            <p:ph type="body" idx="3"/>
          </p:nvPr>
        </p:nvSpPr>
        <p:spPr>
          <a:xfrm>
            <a:off x="6299887" y="1152000"/>
            <a:ext cx="5472113" cy="360000"/>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rgbClr val="3F3F3F"/>
              </a:buClr>
              <a:buSzPts val="2400"/>
              <a:buChar char="•"/>
              <a:defRPr sz="2400" b="1"/>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9" name="Google Shape;599;p33"/>
          <p:cNvSpPr txBox="1">
            <a:spLocks noGrp="1"/>
          </p:cNvSpPr>
          <p:nvPr>
            <p:ph type="body" idx="4"/>
          </p:nvPr>
        </p:nvSpPr>
        <p:spPr>
          <a:xfrm>
            <a:off x="6299887" y="1581663"/>
            <a:ext cx="5472113" cy="46080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rgbClr val="3F3F3F"/>
              </a:buClr>
              <a:buSzPts val="1800"/>
              <a:buChar char="•"/>
              <a:defRPr/>
            </a:lvl1pPr>
            <a:lvl2pPr marL="914400" lvl="1" indent="-342900" algn="l">
              <a:lnSpc>
                <a:spcPct val="90000"/>
              </a:lnSpc>
              <a:spcBef>
                <a:spcPts val="500"/>
              </a:spcBef>
              <a:spcAft>
                <a:spcPts val="0"/>
              </a:spcAft>
              <a:buClr>
                <a:srgbClr val="3F3F3F"/>
              </a:buClr>
              <a:buSzPts val="1800"/>
              <a:buChar char="•"/>
              <a:defRPr/>
            </a:lvl2pPr>
            <a:lvl3pPr marL="1371600" lvl="2" indent="-342900" algn="l">
              <a:lnSpc>
                <a:spcPct val="90000"/>
              </a:lnSpc>
              <a:spcBef>
                <a:spcPts val="500"/>
              </a:spcBef>
              <a:spcAft>
                <a:spcPts val="0"/>
              </a:spcAft>
              <a:buClr>
                <a:srgbClr val="3F3F3F"/>
              </a:buClr>
              <a:buSzPts val="1800"/>
              <a:buChar char="•"/>
              <a:defRPr/>
            </a:lvl3pPr>
            <a:lvl4pPr marL="1828800" lvl="3" indent="-342900" algn="l">
              <a:lnSpc>
                <a:spcPct val="90000"/>
              </a:lnSpc>
              <a:spcBef>
                <a:spcPts val="500"/>
              </a:spcBef>
              <a:spcAft>
                <a:spcPts val="0"/>
              </a:spcAft>
              <a:buClr>
                <a:srgbClr val="3F3F3F"/>
              </a:buClr>
              <a:buSzPts val="1800"/>
              <a:buChar char="•"/>
              <a:defRPr/>
            </a:lvl4pPr>
            <a:lvl5pPr marL="2286000" lvl="4" indent="-342900" algn="l">
              <a:lnSpc>
                <a:spcPct val="90000"/>
              </a:lnSpc>
              <a:spcBef>
                <a:spcPts val="500"/>
              </a:spcBef>
              <a:spcAft>
                <a:spcPts val="0"/>
              </a:spcAft>
              <a:buClr>
                <a:srgbClr val="3F3F3F"/>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Περιεχόμενο με λεζάντα">
  <p:cSld name="Περιεχόμενο με λεζάντα">
    <p:spTree>
      <p:nvGrpSpPr>
        <p:cNvPr id="1" name="Shape 600"/>
        <p:cNvGrpSpPr/>
        <p:nvPr/>
      </p:nvGrpSpPr>
      <p:grpSpPr>
        <a:xfrm>
          <a:off x="0" y="0"/>
          <a:ext cx="0" cy="0"/>
          <a:chOff x="0" y="0"/>
          <a:chExt cx="0" cy="0"/>
        </a:xfrm>
      </p:grpSpPr>
      <p:sp>
        <p:nvSpPr>
          <p:cNvPr id="601" name="Google Shape;601;p34"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02" name="Google Shape;602;p34"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03" name="Google Shape;603;p34"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04" name="Google Shape;604;p34"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05" name="Google Shape;605;p34"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06" name="Google Shape;606;p34"/>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7" name="Google Shape;607;p34"/>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608" name="Google Shape;608;p34"/>
          <p:cNvSpPr txBox="1">
            <a:spLocks noGrp="1"/>
          </p:cNvSpPr>
          <p:nvPr>
            <p:ph type="title"/>
          </p:nvPr>
        </p:nvSpPr>
        <p:spPr>
          <a:xfrm>
            <a:off x="839788" y="457200"/>
            <a:ext cx="3932237" cy="1600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3F3F3F"/>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9" name="Google Shape;609;p34"/>
          <p:cNvSpPr txBox="1">
            <a:spLocks noGrp="1"/>
          </p:cNvSpPr>
          <p:nvPr>
            <p:ph type="body" idx="1"/>
          </p:nvPr>
        </p:nvSpPr>
        <p:spPr>
          <a:xfrm>
            <a:off x="839788" y="2057400"/>
            <a:ext cx="3932237" cy="381158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600"/>
              <a:buNone/>
              <a:defRPr sz="1600"/>
            </a:lvl1pPr>
            <a:lvl2pPr marL="914400" lvl="1" indent="-228600" algn="l">
              <a:lnSpc>
                <a:spcPct val="90000"/>
              </a:lnSpc>
              <a:spcBef>
                <a:spcPts val="500"/>
              </a:spcBef>
              <a:spcAft>
                <a:spcPts val="0"/>
              </a:spcAft>
              <a:buClr>
                <a:srgbClr val="3F3F3F"/>
              </a:buClr>
              <a:buSzPts val="1400"/>
              <a:buNone/>
              <a:defRPr sz="1400"/>
            </a:lvl2pPr>
            <a:lvl3pPr marL="1371600" lvl="2" indent="-228600" algn="l">
              <a:lnSpc>
                <a:spcPct val="90000"/>
              </a:lnSpc>
              <a:spcBef>
                <a:spcPts val="500"/>
              </a:spcBef>
              <a:spcAft>
                <a:spcPts val="0"/>
              </a:spcAft>
              <a:buClr>
                <a:srgbClr val="3F3F3F"/>
              </a:buClr>
              <a:buSzPts val="1200"/>
              <a:buNone/>
              <a:defRPr sz="1200"/>
            </a:lvl3pPr>
            <a:lvl4pPr marL="1828800" lvl="3" indent="-228600" algn="l">
              <a:lnSpc>
                <a:spcPct val="90000"/>
              </a:lnSpc>
              <a:spcBef>
                <a:spcPts val="500"/>
              </a:spcBef>
              <a:spcAft>
                <a:spcPts val="0"/>
              </a:spcAft>
              <a:buClr>
                <a:srgbClr val="3F3F3F"/>
              </a:buClr>
              <a:buSzPts val="1000"/>
              <a:buNone/>
              <a:defRPr sz="1000"/>
            </a:lvl4pPr>
            <a:lvl5pPr marL="2286000" lvl="4" indent="-228600" algn="l">
              <a:lnSpc>
                <a:spcPct val="90000"/>
              </a:lnSpc>
              <a:spcBef>
                <a:spcPts val="500"/>
              </a:spcBef>
              <a:spcAft>
                <a:spcPts val="0"/>
              </a:spcAft>
              <a:buClr>
                <a:srgbClr val="3F3F3F"/>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10" name="Google Shape;610;p34"/>
          <p:cNvSpPr txBox="1">
            <a:spLocks noGrp="1"/>
          </p:cNvSpPr>
          <p:nvPr>
            <p:ph type="body" idx="2"/>
          </p:nvPr>
        </p:nvSpPr>
        <p:spPr>
          <a:xfrm>
            <a:off x="5183188" y="457201"/>
            <a:ext cx="6172200" cy="5403850"/>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rgbClr val="3F3F3F"/>
              </a:buClr>
              <a:buSzPts val="2400"/>
              <a:buChar char="•"/>
              <a:defRPr sz="2400"/>
            </a:lvl1pPr>
            <a:lvl2pPr marL="914400" lvl="1" indent="-355600" algn="l">
              <a:lnSpc>
                <a:spcPct val="90000"/>
              </a:lnSpc>
              <a:spcBef>
                <a:spcPts val="500"/>
              </a:spcBef>
              <a:spcAft>
                <a:spcPts val="0"/>
              </a:spcAft>
              <a:buClr>
                <a:srgbClr val="3F3F3F"/>
              </a:buClr>
              <a:buSzPts val="2000"/>
              <a:buChar char="•"/>
              <a:defRPr sz="2000"/>
            </a:lvl2pPr>
            <a:lvl3pPr marL="1371600" lvl="2" indent="-342900" algn="l">
              <a:lnSpc>
                <a:spcPct val="90000"/>
              </a:lnSpc>
              <a:spcBef>
                <a:spcPts val="500"/>
              </a:spcBef>
              <a:spcAft>
                <a:spcPts val="0"/>
              </a:spcAft>
              <a:buClr>
                <a:srgbClr val="3F3F3F"/>
              </a:buClr>
              <a:buSzPts val="1800"/>
              <a:buChar char="•"/>
              <a:defRPr sz="1800"/>
            </a:lvl3pPr>
            <a:lvl4pPr marL="1828800" lvl="3" indent="-330200" algn="l">
              <a:lnSpc>
                <a:spcPct val="90000"/>
              </a:lnSpc>
              <a:spcBef>
                <a:spcPts val="500"/>
              </a:spcBef>
              <a:spcAft>
                <a:spcPts val="0"/>
              </a:spcAft>
              <a:buClr>
                <a:srgbClr val="3F3F3F"/>
              </a:buClr>
              <a:buSzPts val="1600"/>
              <a:buChar char="•"/>
              <a:defRPr sz="1600"/>
            </a:lvl4pPr>
            <a:lvl5pPr marL="2286000" lvl="4" indent="-330200" algn="l">
              <a:lnSpc>
                <a:spcPct val="90000"/>
              </a:lnSpc>
              <a:spcBef>
                <a:spcPts val="500"/>
              </a:spcBef>
              <a:spcAft>
                <a:spcPts val="0"/>
              </a:spcAft>
              <a:buClr>
                <a:srgbClr val="3F3F3F"/>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Εικόνα με λεζάντα">
  <p:cSld name="Εικόνα με λεζάντα">
    <p:spTree>
      <p:nvGrpSpPr>
        <p:cNvPr id="1" name="Shape 611"/>
        <p:cNvGrpSpPr/>
        <p:nvPr/>
      </p:nvGrpSpPr>
      <p:grpSpPr>
        <a:xfrm>
          <a:off x="0" y="0"/>
          <a:ext cx="0" cy="0"/>
          <a:chOff x="0" y="0"/>
          <a:chExt cx="0" cy="0"/>
        </a:xfrm>
      </p:grpSpPr>
      <p:sp>
        <p:nvSpPr>
          <p:cNvPr id="612" name="Google Shape;612;p35"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13" name="Google Shape;613;p35"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14" name="Google Shape;614;p35"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15" name="Google Shape;615;p35"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16" name="Google Shape;616;p35"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17" name="Google Shape;617;p35"/>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8" name="Google Shape;618;p35"/>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619" name="Google Shape;619;p35"/>
          <p:cNvSpPr txBox="1">
            <a:spLocks noGrp="1"/>
          </p:cNvSpPr>
          <p:nvPr>
            <p:ph type="title"/>
          </p:nvPr>
        </p:nvSpPr>
        <p:spPr>
          <a:xfrm>
            <a:off x="839788" y="457200"/>
            <a:ext cx="3932237" cy="1600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3F3F3F"/>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0" name="Google Shape;620;p35"/>
          <p:cNvSpPr txBox="1">
            <a:spLocks noGrp="1"/>
          </p:cNvSpPr>
          <p:nvPr>
            <p:ph type="body" idx="1"/>
          </p:nvPr>
        </p:nvSpPr>
        <p:spPr>
          <a:xfrm>
            <a:off x="839788" y="2057400"/>
            <a:ext cx="3932237" cy="381158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3F3F3F"/>
              </a:buClr>
              <a:buSzPts val="1600"/>
              <a:buNone/>
              <a:defRPr sz="1600"/>
            </a:lvl1pPr>
            <a:lvl2pPr marL="914400" lvl="1" indent="-228600" algn="l">
              <a:lnSpc>
                <a:spcPct val="90000"/>
              </a:lnSpc>
              <a:spcBef>
                <a:spcPts val="500"/>
              </a:spcBef>
              <a:spcAft>
                <a:spcPts val="0"/>
              </a:spcAft>
              <a:buClr>
                <a:srgbClr val="3F3F3F"/>
              </a:buClr>
              <a:buSzPts val="1400"/>
              <a:buNone/>
              <a:defRPr sz="1400"/>
            </a:lvl2pPr>
            <a:lvl3pPr marL="1371600" lvl="2" indent="-228600" algn="l">
              <a:lnSpc>
                <a:spcPct val="90000"/>
              </a:lnSpc>
              <a:spcBef>
                <a:spcPts val="500"/>
              </a:spcBef>
              <a:spcAft>
                <a:spcPts val="0"/>
              </a:spcAft>
              <a:buClr>
                <a:srgbClr val="3F3F3F"/>
              </a:buClr>
              <a:buSzPts val="1200"/>
              <a:buNone/>
              <a:defRPr sz="1200"/>
            </a:lvl3pPr>
            <a:lvl4pPr marL="1828800" lvl="3" indent="-228600" algn="l">
              <a:lnSpc>
                <a:spcPct val="90000"/>
              </a:lnSpc>
              <a:spcBef>
                <a:spcPts val="500"/>
              </a:spcBef>
              <a:spcAft>
                <a:spcPts val="0"/>
              </a:spcAft>
              <a:buClr>
                <a:srgbClr val="3F3F3F"/>
              </a:buClr>
              <a:buSzPts val="1000"/>
              <a:buNone/>
              <a:defRPr sz="1000"/>
            </a:lvl4pPr>
            <a:lvl5pPr marL="2286000" lvl="4" indent="-228600" algn="l">
              <a:lnSpc>
                <a:spcPct val="90000"/>
              </a:lnSpc>
              <a:spcBef>
                <a:spcPts val="500"/>
              </a:spcBef>
              <a:spcAft>
                <a:spcPts val="0"/>
              </a:spcAft>
              <a:buClr>
                <a:srgbClr val="3F3F3F"/>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1" name="Google Shape;621;p35"/>
          <p:cNvSpPr>
            <a:spLocks noGrp="1"/>
          </p:cNvSpPr>
          <p:nvPr>
            <p:ph type="pic" idx="2"/>
          </p:nvPr>
        </p:nvSpPr>
        <p:spPr>
          <a:xfrm>
            <a:off x="5183188" y="457201"/>
            <a:ext cx="6172200" cy="540385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Κενό">
  <p:cSld name="Κενό">
    <p:spTree>
      <p:nvGrpSpPr>
        <p:cNvPr id="1" name="Shape 622"/>
        <p:cNvGrpSpPr/>
        <p:nvPr/>
      </p:nvGrpSpPr>
      <p:grpSpPr>
        <a:xfrm>
          <a:off x="0" y="0"/>
          <a:ext cx="0" cy="0"/>
          <a:chOff x="0" y="0"/>
          <a:chExt cx="0" cy="0"/>
        </a:xfrm>
      </p:grpSpPr>
      <p:sp>
        <p:nvSpPr>
          <p:cNvPr id="623" name="Google Shape;623;p36" descr="Διακοσμητικό Πεντάγωνο"/>
          <p:cNvSpPr/>
          <p:nvPr/>
        </p:nvSpPr>
        <p:spPr>
          <a:xfrm rot="-1256188">
            <a:off x="4203000" y="4958316"/>
            <a:ext cx="1756955" cy="1673292"/>
          </a:xfrm>
          <a:prstGeom prst="pentagon">
            <a:avLst>
              <a:gd name="hf" fmla="val 105146"/>
              <a:gd name="vf" fmla="val 11055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4" name="Google Shape;624;p36" descr="Διακοσμητικό Πεντάγωνο"/>
          <p:cNvSpPr/>
          <p:nvPr/>
        </p:nvSpPr>
        <p:spPr>
          <a:xfrm rot="9580640">
            <a:off x="5319672" y="4767992"/>
            <a:ext cx="1189880" cy="1133219"/>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5" name="Google Shape;625;p36" descr="Διακοσμητικό Πεντάγωνο"/>
          <p:cNvSpPr/>
          <p:nvPr/>
        </p:nvSpPr>
        <p:spPr>
          <a:xfrm rot="-7247232">
            <a:off x="10166922" y="839584"/>
            <a:ext cx="757111" cy="721058"/>
          </a:xfrm>
          <a:prstGeom prst="pentagon">
            <a:avLst>
              <a:gd name="hf" fmla="val 105146"/>
              <a:gd name="vf" fmla="val 110557"/>
            </a:avLst>
          </a:prstGeom>
          <a:solidFill>
            <a:schemeClr val="accent5">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6" name="Google Shape;626;p36" descr="Διακοσμητικό Πεντάγωνο"/>
          <p:cNvSpPr/>
          <p:nvPr/>
        </p:nvSpPr>
        <p:spPr>
          <a:xfrm rot="6795563">
            <a:off x="10691432" y="717562"/>
            <a:ext cx="406272" cy="386926"/>
          </a:xfrm>
          <a:prstGeom prst="pentagon">
            <a:avLst>
              <a:gd name="hf" fmla="val 105146"/>
              <a:gd name="vf" fmla="val 110557"/>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7" name="Google Shape;627;p36" descr="Διακοσμητικό Πεντάγωνο"/>
          <p:cNvSpPr/>
          <p:nvPr/>
        </p:nvSpPr>
        <p:spPr>
          <a:xfrm rot="6795563">
            <a:off x="11499862" y="319403"/>
            <a:ext cx="139300" cy="132667"/>
          </a:xfrm>
          <a:prstGeom prst="pentagon">
            <a:avLst>
              <a:gd name="hf" fmla="val 105146"/>
              <a:gd name="vf" fmla="val 110557"/>
            </a:avLst>
          </a:prstGeom>
          <a:solidFill>
            <a:srgbClr val="9F759B">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8" name="Google Shape;628;p36"/>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9" name="Google Shape;629;p36"/>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cSld name="1_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chor="b"/>
          <a:lstStyle>
            <a:lvl1pPr algn="l" rtl="0">
              <a:defRPr sz="3200"/>
            </a:lvl1pPr>
          </a:lstStyle>
          <a:p>
            <a:pPr rtl="0"/>
            <a:r>
              <a:rPr lang="el-GR"/>
              <a:t>Κάντε κλικ για να επεξεργαστείτε τον τίτλο υποδείγματος</a:t>
            </a:r>
            <a:endParaRPr lang="el-GR" noProof="0" dirty="0"/>
          </a:p>
        </p:txBody>
      </p:sp>
      <p:sp>
        <p:nvSpPr>
          <p:cNvPr id="3" name="Σύμβολο κράτησης θέσης εικόνας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el-GR" noProof="0"/>
              <a:t>Κάντε κλικ στο εικονίδιο για να προσθέσετε εικόνα</a:t>
            </a:r>
            <a:endParaRPr lang="el-GR" noProof="0" dirty="0"/>
          </a:p>
        </p:txBody>
      </p:sp>
      <p:sp>
        <p:nvSpPr>
          <p:cNvPr id="4" name="Σύμβολο κράτησης θέσης κειμένου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el-GR" noProof="0"/>
              <a:t>Επεξεργασία στυλ υποδείγματος κειμένου</a:t>
            </a:r>
          </a:p>
        </p:txBody>
      </p:sp>
      <p:sp>
        <p:nvSpPr>
          <p:cNvPr id="5" name="Σύμβολο κράτησης θέσης ημερομηνίας 4"/>
          <p:cNvSpPr>
            <a:spLocks noGrp="1"/>
          </p:cNvSpPr>
          <p:nvPr>
            <p:ph type="dt" sz="half" idx="10"/>
          </p:nvPr>
        </p:nvSpPr>
        <p:spPr/>
        <p:txBody>
          <a:bodyPr rtlCol="0"/>
          <a:lstStyle>
            <a:lvl1pPr>
              <a:defRPr/>
            </a:lvl1pPr>
          </a:lstStyle>
          <a:p>
            <a:fld id="{3B500C03-1CBE-4CD7-A8EC-0BD8DBDBC9B1}" type="datetime1">
              <a:rPr lang="el-GR" smtClean="0"/>
              <a:pPr/>
              <a:t>17/9/2026</a:t>
            </a:fld>
            <a:endParaRPr lang="el-GR" dirty="0"/>
          </a:p>
        </p:txBody>
      </p:sp>
      <p:sp>
        <p:nvSpPr>
          <p:cNvPr id="6" name="Σύμβολο κράτησης θέσης υποσέλιδου 5"/>
          <p:cNvSpPr>
            <a:spLocks noGrp="1"/>
          </p:cNvSpPr>
          <p:nvPr>
            <p:ph type="ftr" sz="quarter" idx="11"/>
          </p:nvPr>
        </p:nvSpPr>
        <p:spPr/>
        <p:txBody>
          <a:bodyPr rtlCol="0"/>
          <a:lstStyle/>
          <a:p>
            <a:pPr rtl="0"/>
            <a:endParaRPr lang="el-GR" noProof="0" dirty="0"/>
          </a:p>
        </p:txBody>
      </p:sp>
      <p:sp>
        <p:nvSpPr>
          <p:cNvPr id="7" name="Σύμβολο κράτησης θέσης αριθμού διαφάνειας 6"/>
          <p:cNvSpPr>
            <a:spLocks noGrp="1"/>
          </p:cNvSpPr>
          <p:nvPr>
            <p:ph type="sldNum" sz="quarter" idx="12"/>
          </p:nvPr>
        </p:nvSpPr>
        <p:spPr/>
        <p:txBody>
          <a:bodyPr rtlCol="0"/>
          <a:lstStyle/>
          <a:p>
            <a:pPr rtl="0"/>
            <a:fld id="{0FF54DE5-C571-48E8-A5BC-B369434E2F44}" type="slidenum">
              <a:rPr lang="el-GR" noProof="0" smtClean="0"/>
              <a:t>‹#›</a:t>
            </a:fld>
            <a:endParaRPr lang="el-GR" noProof="0" dirty="0"/>
          </a:p>
        </p:txBody>
      </p:sp>
    </p:spTree>
    <p:extLst>
      <p:ext uri="{BB962C8B-B14F-4D97-AF65-F5344CB8AC3E}">
        <p14:creationId xmlns:p14="http://schemas.microsoft.com/office/powerpoint/2010/main" val="115729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203177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1131671" y="17526"/>
            <a:ext cx="9928656" cy="106807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600" b="1" i="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20"/>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9" name="Google Shape;29;p2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extLst>
      <p:ext uri="{BB962C8B-B14F-4D97-AF65-F5344CB8AC3E}">
        <p14:creationId xmlns:p14="http://schemas.microsoft.com/office/powerpoint/2010/main" val="2830110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1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l-GR" smtClean="0"/>
              <a:t>‹#›</a:t>
            </a:fld>
            <a:endParaRPr lang="el-GR"/>
          </a:p>
        </p:txBody>
      </p:sp>
    </p:spTree>
    <p:extLst>
      <p:ext uri="{BB962C8B-B14F-4D97-AF65-F5344CB8AC3E}">
        <p14:creationId xmlns:p14="http://schemas.microsoft.com/office/powerpoint/2010/main" val="11145446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9"/>
        <p:cNvGrpSpPr/>
        <p:nvPr/>
      </p:nvGrpSpPr>
      <p:grpSpPr>
        <a:xfrm>
          <a:off x="0" y="0"/>
          <a:ext cx="0" cy="0"/>
          <a:chOff x="0" y="0"/>
          <a:chExt cx="0" cy="0"/>
        </a:xfrm>
      </p:grpSpPr>
      <p:sp>
        <p:nvSpPr>
          <p:cNvPr id="10" name="Google Shape;10;p5"/>
          <p:cNvSpPr/>
          <p:nvPr/>
        </p:nvSpPr>
        <p:spPr>
          <a:xfrm>
            <a:off x="0" y="6191250"/>
            <a:ext cx="12192000" cy="66675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 name="Google Shape;11;p5"/>
          <p:cNvSpPr txBox="1">
            <a:spLocks noGrp="1"/>
          </p:cNvSpPr>
          <p:nvPr>
            <p:ph type="title"/>
          </p:nvPr>
        </p:nvSpPr>
        <p:spPr>
          <a:xfrm>
            <a:off x="432000" y="432000"/>
            <a:ext cx="11340000" cy="4320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rgbClr val="3F3F3F"/>
              </a:buClr>
              <a:buSzPts val="3200"/>
              <a:buFont typeface="Twentieth Century"/>
              <a:buNone/>
              <a:defRPr sz="3200" b="0" i="0" u="none" strike="noStrike" cap="none">
                <a:solidFill>
                  <a:srgbClr val="3F3F3F"/>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5"/>
          <p:cNvSpPr txBox="1">
            <a:spLocks noGrp="1"/>
          </p:cNvSpPr>
          <p:nvPr>
            <p:ph type="body" idx="1"/>
          </p:nvPr>
        </p:nvSpPr>
        <p:spPr>
          <a:xfrm>
            <a:off x="432000" y="1152000"/>
            <a:ext cx="11340000" cy="4751250"/>
          </a:xfrm>
          <a:prstGeom prst="rect">
            <a:avLst/>
          </a:prstGeom>
          <a:noFill/>
          <a:ln>
            <a:noFill/>
          </a:ln>
        </p:spPr>
        <p:txBody>
          <a:bodyPr spcFirstLastPara="1" wrap="square" lIns="0" tIns="0" rIns="0" bIns="0" anchor="t" anchorCtr="0">
            <a:noAutofit/>
          </a:bodyPr>
          <a:lstStyle>
            <a:lvl1pPr marL="457200" marR="0" lvl="0" indent="-342900" algn="l" rtl="0">
              <a:lnSpc>
                <a:spcPct val="90000"/>
              </a:lnSpc>
              <a:spcBef>
                <a:spcPts val="100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1pPr>
            <a:lvl2pPr marL="914400" marR="0" lvl="1" indent="-330200"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2pPr>
            <a:lvl3pPr marL="1371600" marR="0" lvl="2"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3pPr>
            <a:lvl4pPr marL="1828800" marR="0" lvl="3"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4pPr>
            <a:lvl5pPr marL="2286000" marR="0" lvl="4"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5"/>
          <p:cNvSpPr txBox="1">
            <a:spLocks noGrp="1"/>
          </p:cNvSpPr>
          <p:nvPr>
            <p:ph type="ftr" idx="11"/>
          </p:nvPr>
        </p:nvSpPr>
        <p:spPr>
          <a:xfrm>
            <a:off x="133009" y="6339682"/>
            <a:ext cx="4114800" cy="365125"/>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000" b="0" i="0" u="none" strike="noStrike" cap="none">
                <a:solidFill>
                  <a:srgbClr val="3F3F3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5"/>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1pPr>
            <a:lvl2pPr marL="0" marR="0" lvl="1"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2pPr>
            <a:lvl3pPr marL="0" marR="0" lvl="2"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3pPr>
            <a:lvl4pPr marL="0" marR="0" lvl="3"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4pPr>
            <a:lvl5pPr marL="0" marR="0" lvl="4"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5pPr>
            <a:lvl6pPr marL="0" marR="0" lvl="5"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6pPr>
            <a:lvl7pPr marL="0" marR="0" lvl="6"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7pPr>
            <a:lvl8pPr marL="0" marR="0" lvl="7"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8pPr>
            <a:lvl9pPr marL="0" marR="0" lvl="8" indent="0" algn="r" rtl="0">
              <a:spcBef>
                <a:spcPts val="0"/>
              </a:spcBef>
              <a:buNone/>
              <a:defRPr sz="2000" b="0" i="0" u="none" strike="noStrike" cap="none">
                <a:solidFill>
                  <a:srgbClr val="3F3F3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l-GR"/>
              <a:t>‹#›</a:t>
            </a:fld>
            <a:endParaRPr/>
          </a:p>
        </p:txBody>
      </p:sp>
      <p:sp>
        <p:nvSpPr>
          <p:cNvPr id="15" name="Google Shape;15;p5"/>
          <p:cNvSpPr/>
          <p:nvPr/>
        </p:nvSpPr>
        <p:spPr>
          <a:xfrm>
            <a:off x="-2" y="-508000"/>
            <a:ext cx="12192002" cy="7365999"/>
          </a:xfrm>
          <a:custGeom>
            <a:avLst/>
            <a:gdLst/>
            <a:ahLst/>
            <a:cxnLst/>
            <a:rect l="l" t="t" r="r" b="b"/>
            <a:pathLst>
              <a:path w="12192002" h="7365999" extrusionOk="0">
                <a:moveTo>
                  <a:pt x="108003" y="616000"/>
                </a:moveTo>
                <a:lnTo>
                  <a:pt x="108003" y="7257999"/>
                </a:lnTo>
                <a:lnTo>
                  <a:pt x="12084002" y="7257999"/>
                </a:lnTo>
                <a:lnTo>
                  <a:pt x="12084002" y="616000"/>
                </a:lnTo>
                <a:lnTo>
                  <a:pt x="108003" y="616000"/>
                </a:lnTo>
                <a:close/>
                <a:moveTo>
                  <a:pt x="3" y="507999"/>
                </a:moveTo>
                <a:lnTo>
                  <a:pt x="12192002" y="507999"/>
                </a:lnTo>
                <a:lnTo>
                  <a:pt x="12192002" y="508000"/>
                </a:lnTo>
                <a:lnTo>
                  <a:pt x="12192002" y="7365999"/>
                </a:lnTo>
                <a:lnTo>
                  <a:pt x="12192002" y="7365999"/>
                </a:lnTo>
                <a:lnTo>
                  <a:pt x="3" y="7365999"/>
                </a:lnTo>
                <a:lnTo>
                  <a:pt x="3" y="7365999"/>
                </a:lnTo>
                <a:lnTo>
                  <a:pt x="1" y="7365999"/>
                </a:lnTo>
                <a:cubicBezTo>
                  <a:pt x="1" y="6222999"/>
                  <a:pt x="0" y="1651000"/>
                  <a:pt x="0" y="508000"/>
                </a:cubicBezTo>
                <a:cubicBezTo>
                  <a:pt x="0" y="-635000"/>
                  <a:pt x="2" y="508000"/>
                  <a:pt x="3" y="508000"/>
                </a:cubicBezTo>
                <a:lnTo>
                  <a:pt x="3" y="507999"/>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6" name="Google Shape;16;p5"/>
          <p:cNvPicPr preferRelativeResize="0"/>
          <p:nvPr/>
        </p:nvPicPr>
        <p:blipFill rotWithShape="1">
          <a:blip r:embed="rId35">
            <a:alphaModFix/>
          </a:blip>
          <a:srcRect/>
          <a:stretch/>
        </p:blipFill>
        <p:spPr>
          <a:xfrm>
            <a:off x="10446700" y="6231442"/>
            <a:ext cx="1207870" cy="6748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1" r:id="rId30"/>
    <p:sldLayoutId id="2147483682" r:id="rId31"/>
    <p:sldLayoutId id="2147483683" r:id="rId32"/>
    <p:sldLayoutId id="2147483684" r:id="rId3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 Id="rId9"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9.JP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165D"/>
        </a:solidFill>
        <a:effectLst/>
      </p:bgPr>
    </p:bg>
    <p:spTree>
      <p:nvGrpSpPr>
        <p:cNvPr id="1" name="Shape 634"/>
        <p:cNvGrpSpPr/>
        <p:nvPr/>
      </p:nvGrpSpPr>
      <p:grpSpPr>
        <a:xfrm>
          <a:off x="0" y="0"/>
          <a:ext cx="0" cy="0"/>
          <a:chOff x="0" y="0"/>
          <a:chExt cx="0" cy="0"/>
        </a:xfrm>
      </p:grpSpPr>
      <p:pic>
        <p:nvPicPr>
          <p:cNvPr id="3" name="Θέση εικόνας 2">
            <a:extLst>
              <a:ext uri="{C183D7F6-B498-43B3-948B-1728B52AA6E4}">
                <adec:decorative xmlns:adec="http://schemas.microsoft.com/office/drawing/2017/decorative" val="1"/>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l="16978" r="16978"/>
          <a:stretch>
            <a:fillRect/>
          </a:stretch>
        </p:blipFill>
        <p:spPr/>
      </p:pic>
      <p:pic>
        <p:nvPicPr>
          <p:cNvPr id="2" name="Εικόνα 1" descr="Λογότυπο Μονάδας Ισότιμης Πρόσβασης Ατόμων με αναπηρία και ατόμων με ειδικές εκπαιδευτικές αναγκες Πανεπιστημίου Θεσσαλίας"/>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8584" y="198628"/>
            <a:ext cx="4919472" cy="1404099"/>
          </a:xfrm>
          <a:prstGeom prst="rect">
            <a:avLst/>
          </a:prstGeom>
        </p:spPr>
      </p:pic>
      <p:sp>
        <p:nvSpPr>
          <p:cNvPr id="5" name="Τίτλος 4"/>
          <p:cNvSpPr txBox="1">
            <a:spLocks noGrp="1"/>
          </p:cNvSpPr>
          <p:nvPr>
            <p:ph type="title" idx="4294967295"/>
          </p:nvPr>
        </p:nvSpPr>
        <p:spPr>
          <a:xfrm>
            <a:off x="7232904" y="1980939"/>
            <a:ext cx="4370832" cy="35394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800" b="0" i="0" u="none" strike="noStrike" kern="0" cap="none" spc="0" normalizeH="0" baseline="0" noProof="0" dirty="0">
                <a:ln>
                  <a:noFill/>
                </a:ln>
                <a:solidFill>
                  <a:srgbClr val="000000"/>
                </a:solidFill>
                <a:effectLst/>
                <a:uLnTx/>
                <a:uFillTx/>
                <a:latin typeface="Arial"/>
                <a:ea typeface="Arial"/>
                <a:cs typeface="Arial"/>
                <a:sym typeface="Arial"/>
              </a:rPr>
              <a:t>Μονάδα Ισότιμης Πρόσβασης ατόμων με αναπηρία και ατόμων με ειδικές εκπαιδευτικές ανάγκες:</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800" b="1" i="0" u="none" strike="noStrike" kern="0" cap="none" spc="0" normalizeH="0" baseline="0" noProof="0" dirty="0">
                <a:ln>
                  <a:noFill/>
                </a:ln>
                <a:solidFill>
                  <a:srgbClr val="000000"/>
                </a:solidFill>
                <a:effectLst/>
                <a:uLnTx/>
                <a:uFillTx/>
                <a:latin typeface="Arial"/>
                <a:ea typeface="Arial"/>
                <a:cs typeface="Arial"/>
                <a:sym typeface="Arial"/>
              </a:rPr>
              <a:t>Υπηρεσίες-Υποστήριξη και Εθελοντικό Πρόγραμμα</a:t>
            </a:r>
          </a:p>
        </p:txBody>
      </p:sp>
      <p:pic>
        <p:nvPicPr>
          <p:cNvPr id="7" name="Εικόνα 6" descr="Λογότυπο ΕΣΠΑ 2021-2027. Πανεπιστήμιο Θεσσαλίας&#10;Με τη συγχρηματοδότηση της Ευρωπαικής Ένωσης. Περιφερεια Θεσσαλίας, Περιφερεια Στερεάς Ελλαδας">
            <a:extLst>
              <a:ext uri="{FF2B5EF4-FFF2-40B4-BE49-F238E27FC236}">
                <a16:creationId xmlns:a16="http://schemas.microsoft.com/office/drawing/2014/main" id="{6C623A61-E726-669A-311D-1FB668C1A266}"/>
              </a:ext>
            </a:extLst>
          </p:cNvPr>
          <p:cNvPicPr>
            <a:picLocks noChangeAspect="1"/>
          </p:cNvPicPr>
          <p:nvPr/>
        </p:nvPicPr>
        <p:blipFill>
          <a:blip r:embed="rId5"/>
          <a:stretch>
            <a:fillRect/>
          </a:stretch>
        </p:blipFill>
        <p:spPr>
          <a:xfrm>
            <a:off x="6681838" y="6279536"/>
            <a:ext cx="5342117" cy="43554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with Different Disabilities Group of people representing a diverse range of Disabilities in society. accessibility stock illustrations">
            <a:extLst>
              <a:ext uri="{FF2B5EF4-FFF2-40B4-BE49-F238E27FC236}">
                <a16:creationId xmlns:a16="http://schemas.microsoft.com/office/drawing/2014/main" id="{E6114EB0-C0E6-09BB-FE1A-E9A6F0019B2D}"/>
              </a:ext>
            </a:extLst>
          </p:cNvPr>
          <p:cNvPicPr>
            <a:picLocks noGrp="1" noChangeAspect="1" noChangeArrowheads="1"/>
          </p:cNvPicPr>
          <p:nvPr>
            <p:ph type="pic" idx="1"/>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5527" r="5527"/>
          <a:stretch>
            <a:fillRect/>
          </a:stretch>
        </p:blipFill>
        <p:spPr bwMode="auto">
          <a:xfrm>
            <a:off x="1950141" y="1"/>
            <a:ext cx="8216735" cy="6858000"/>
          </a:xfrm>
          <a:prstGeom prst="rect">
            <a:avLst/>
          </a:prstGeom>
          <a:noFill/>
          <a:effectLst>
            <a:outerShdw blurRad="50800" dist="50800" dir="5400000" algn="ctr" rotWithShape="0">
              <a:srgbClr val="000000">
                <a:alpha val="1000"/>
              </a:srgbClr>
            </a:outerShdw>
          </a:effectLst>
          <a:extLst>
            <a:ext uri="{909E8E84-426E-40DD-AFC4-6F175D3DCCD1}">
              <a14:hiddenFill xmlns:a14="http://schemas.microsoft.com/office/drawing/2010/main">
                <a:solidFill>
                  <a:srgbClr val="FFFFFF"/>
                </a:solidFill>
              </a14:hiddenFill>
            </a:ext>
          </a:extLst>
        </p:spPr>
      </p:pic>
      <p:graphicFrame>
        <p:nvGraphicFramePr>
          <p:cNvPr id="3" name="Διάγραμμα 2" descr="Σχήμα με λίστα">
            <a:extLst>
              <a:ext uri="{FF2B5EF4-FFF2-40B4-BE49-F238E27FC236}">
                <a16:creationId xmlns:a16="http://schemas.microsoft.com/office/drawing/2014/main" id="{BE9000DE-7D0A-FD71-2458-51B6EECC84FE}"/>
              </a:ext>
            </a:extLst>
          </p:cNvPr>
          <p:cNvGraphicFramePr/>
          <p:nvPr>
            <p:extLst>
              <p:ext uri="{D42A27DB-BD31-4B8C-83A1-F6EECF244321}">
                <p14:modId xmlns:p14="http://schemas.microsoft.com/office/powerpoint/2010/main" val="3379124447"/>
              </p:ext>
            </p:extLst>
          </p:nvPr>
        </p:nvGraphicFramePr>
        <p:xfrm>
          <a:off x="1371600" y="1589920"/>
          <a:ext cx="8686800" cy="42946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Τίτλος 1"/>
          <p:cNvSpPr>
            <a:spLocks noGrp="1"/>
          </p:cNvSpPr>
          <p:nvPr>
            <p:ph type="title"/>
          </p:nvPr>
        </p:nvSpPr>
        <p:spPr>
          <a:xfrm>
            <a:off x="112731" y="13137"/>
            <a:ext cx="10054145" cy="781823"/>
          </a:xfrm>
          <a:solidFill>
            <a:schemeClr val="accent3">
              <a:lumMod val="20000"/>
              <a:lumOff val="80000"/>
            </a:schemeClr>
          </a:solidFill>
        </p:spPr>
        <p:txBody>
          <a:bodyPr rtlCol="0">
            <a:normAutofit/>
          </a:bodyPr>
          <a:lstStyle/>
          <a:p>
            <a:pPr rtl="0"/>
            <a:r>
              <a:rPr lang="el-GR" sz="3600" b="1" dirty="0"/>
              <a:t>Στόχος της ΠΡΟΣΒΑΣΗΣ</a:t>
            </a:r>
          </a:p>
        </p:txBody>
      </p:sp>
      <p:sp>
        <p:nvSpPr>
          <p:cNvPr id="4" name="Google Shape;133;p3">
            <a:extLst>
              <a:ext uri="{FF2B5EF4-FFF2-40B4-BE49-F238E27FC236}">
                <a16:creationId xmlns:a16="http://schemas.microsoft.com/office/drawing/2014/main" id="{EC393A8A-00D8-C231-EAA4-2FD027749352}"/>
              </a:ext>
            </a:extLst>
          </p:cNvPr>
          <p:cNvSpPr txBox="1">
            <a:spLocks/>
          </p:cNvSpPr>
          <p:nvPr/>
        </p:nvSpPr>
        <p:spPr>
          <a:xfrm>
            <a:off x="0" y="1"/>
            <a:ext cx="12192000" cy="1280160"/>
          </a:xfrm>
          <a:prstGeom prst="rect">
            <a:avLst/>
          </a:prstGeom>
          <a:solidFill>
            <a:schemeClr val="accent2">
              <a:lumMod val="40000"/>
              <a:lumOff val="60000"/>
            </a:schemeClr>
          </a:solidFill>
          <a:ln>
            <a:noFill/>
          </a:ln>
        </p:spPr>
        <p:txBody>
          <a:bodyPr spcFirstLastPara="1" wrap="square" lIns="91425" tIns="45700" rIns="91425" bIns="45700"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buClr>
                <a:schemeClr val="dk1"/>
              </a:buClr>
              <a:buSzPts val="3600"/>
              <a:buFont typeface="Arial Black"/>
              <a:buNone/>
            </a:pPr>
            <a:r>
              <a:rPr lang="el-GR" sz="3600" dirty="0">
                <a:latin typeface="Arial Black"/>
                <a:ea typeface="Arial Black"/>
                <a:cs typeface="Arial Black"/>
                <a:sym typeface="Arial Black"/>
              </a:rPr>
              <a:t>Στόχος της Μονάδας Ισότιμης Πρόσβασης</a:t>
            </a:r>
          </a:p>
        </p:txBody>
      </p:sp>
      <p:sp>
        <p:nvSpPr>
          <p:cNvPr id="5" name="Ορθογώνιο 4">
            <a:extLst>
              <a:ext uri="{C183D7F6-B498-43B3-948B-1728B52AA6E4}">
                <adec:decorative xmlns:adec="http://schemas.microsoft.com/office/drawing/2017/decorative" val="1"/>
              </a:ext>
            </a:extLst>
          </p:cNvPr>
          <p:cNvSpPr/>
          <p:nvPr/>
        </p:nvSpPr>
        <p:spPr>
          <a:xfrm>
            <a:off x="10166876" y="6239435"/>
            <a:ext cx="2025124" cy="61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90854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title" idx="4294967295"/>
          </p:nvPr>
        </p:nvSpPr>
        <p:spPr>
          <a:xfrm>
            <a:off x="0" y="0"/>
            <a:ext cx="12201525" cy="808038"/>
          </a:xfrm>
          <a:prstGeom prst="rect">
            <a:avLst/>
          </a:prstGeom>
          <a:solidFill>
            <a:schemeClr val="accent2">
              <a:lumMod val="40000"/>
              <a:lumOff val="60000"/>
            </a:schemeClr>
          </a:solid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chemeClr val="lt1"/>
              </a:buClr>
              <a:buSzPts val="3600"/>
              <a:buFont typeface="Arial Black"/>
              <a:buNone/>
              <a:tabLst/>
              <a:defRPr/>
            </a:pPr>
            <a:r>
              <a:rPr kumimoji="0" lang="el-GR" sz="3600" b="0" i="0" u="none" strike="noStrike" kern="0" cap="none" spc="0" normalizeH="0" baseline="0" noProof="0" dirty="0">
                <a:ln>
                  <a:noFill/>
                </a:ln>
                <a:solidFill>
                  <a:schemeClr val="tx1"/>
                </a:solidFill>
                <a:effectLst/>
                <a:uLnTx/>
                <a:uFillTx/>
                <a:latin typeface="Arial Black"/>
                <a:ea typeface="Arial Black"/>
                <a:cs typeface="Arial Black"/>
                <a:sym typeface="Arial Black"/>
              </a:rPr>
              <a:t>Η Μονάδα Ισότιμης Πρόσβασης στο χρόνο…</a:t>
            </a:r>
            <a:endParaRPr kumimoji="0" lang="el-GR" sz="3600" b="0" i="0" u="none" strike="noStrike" kern="0" cap="none" spc="0" normalizeH="0" baseline="0" noProof="0" dirty="0">
              <a:ln>
                <a:noFill/>
              </a:ln>
              <a:solidFill>
                <a:schemeClr val="tx1"/>
              </a:solidFill>
              <a:effectLst/>
              <a:uLnTx/>
              <a:uFillTx/>
              <a:latin typeface="+mj-lt"/>
              <a:ea typeface="Arial"/>
              <a:cs typeface="Arial" pitchFamily="34" charset="0"/>
              <a:sym typeface="Arial"/>
            </a:endParaRPr>
          </a:p>
        </p:txBody>
      </p:sp>
      <p:sp>
        <p:nvSpPr>
          <p:cNvPr id="38" name="Rectangle: Rounded Corners 2">
            <a:extLst>
              <a:ext uri="{FF2B5EF4-FFF2-40B4-BE49-F238E27FC236}">
                <a16:creationId xmlns:a16="http://schemas.microsoft.com/office/drawing/2014/main" id="{62DC76B0-871F-4427-B9A6-DF9FC69E5958}"/>
              </a:ext>
              <a:ext uri="{C183D7F6-B498-43B3-948B-1728B52AA6E4}">
                <adec:decorative xmlns:adec="http://schemas.microsoft.com/office/drawing/2017/decorative" val="1"/>
              </a:ext>
            </a:extLst>
          </p:cNvPr>
          <p:cNvSpPr/>
          <p:nvPr/>
        </p:nvSpPr>
        <p:spPr>
          <a:xfrm>
            <a:off x="539809" y="3116563"/>
            <a:ext cx="2122714" cy="46555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Rectangle: Rounded Corners 3">
            <a:extLst>
              <a:ext uri="{FF2B5EF4-FFF2-40B4-BE49-F238E27FC236}">
                <a16:creationId xmlns:a16="http://schemas.microsoft.com/office/drawing/2014/main" id="{7A970858-96FF-4E41-B174-7D6901DB5B54}"/>
              </a:ext>
              <a:ext uri="{C183D7F6-B498-43B3-948B-1728B52AA6E4}">
                <adec:decorative xmlns:adec="http://schemas.microsoft.com/office/drawing/2017/decorative" val="1"/>
              </a:ext>
            </a:extLst>
          </p:cNvPr>
          <p:cNvSpPr/>
          <p:nvPr/>
        </p:nvSpPr>
        <p:spPr>
          <a:xfrm>
            <a:off x="2688849" y="3116563"/>
            <a:ext cx="2122714" cy="46555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Rounded Corners 4">
            <a:extLst>
              <a:ext uri="{FF2B5EF4-FFF2-40B4-BE49-F238E27FC236}">
                <a16:creationId xmlns:a16="http://schemas.microsoft.com/office/drawing/2014/main" id="{D96BBAF1-BBC7-4483-ADA2-067F55AD9A6E}"/>
              </a:ext>
              <a:ext uri="{C183D7F6-B498-43B3-948B-1728B52AA6E4}">
                <adec:decorative xmlns:adec="http://schemas.microsoft.com/office/drawing/2017/decorative" val="1"/>
              </a:ext>
            </a:extLst>
          </p:cNvPr>
          <p:cNvSpPr/>
          <p:nvPr/>
        </p:nvSpPr>
        <p:spPr>
          <a:xfrm>
            <a:off x="4837890" y="3116563"/>
            <a:ext cx="4962326" cy="46555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7">
            <a:extLst>
              <a:ext uri="{FF2B5EF4-FFF2-40B4-BE49-F238E27FC236}">
                <a16:creationId xmlns:a16="http://schemas.microsoft.com/office/drawing/2014/main" id="{8497C4A3-7E98-4762-B7A7-C57EEAC99634}"/>
              </a:ext>
              <a:ext uri="{C183D7F6-B498-43B3-948B-1728B52AA6E4}">
                <adec:decorative xmlns:adec="http://schemas.microsoft.com/office/drawing/2017/decorative" val="1"/>
              </a:ext>
            </a:extLst>
          </p:cNvPr>
          <p:cNvSpPr/>
          <p:nvPr/>
        </p:nvSpPr>
        <p:spPr>
          <a:xfrm>
            <a:off x="2347995" y="3021650"/>
            <a:ext cx="655382" cy="655382"/>
          </a:xfrm>
          <a:prstGeom prst="ellipse">
            <a:avLst/>
          </a:prstGeom>
          <a:solidFill>
            <a:schemeClr val="accent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Oval 8">
            <a:extLst>
              <a:ext uri="{FF2B5EF4-FFF2-40B4-BE49-F238E27FC236}">
                <a16:creationId xmlns:a16="http://schemas.microsoft.com/office/drawing/2014/main" id="{428E5344-D373-4506-8425-D7998767BEE0}"/>
              </a:ext>
              <a:ext uri="{C183D7F6-B498-43B3-948B-1728B52AA6E4}">
                <adec:decorative xmlns:adec="http://schemas.microsoft.com/office/drawing/2017/decorative" val="1"/>
              </a:ext>
            </a:extLst>
          </p:cNvPr>
          <p:cNvSpPr/>
          <p:nvPr/>
        </p:nvSpPr>
        <p:spPr>
          <a:xfrm>
            <a:off x="4510199" y="3021650"/>
            <a:ext cx="655382" cy="655382"/>
          </a:xfrm>
          <a:prstGeom prst="ellipse">
            <a:avLst/>
          </a:prstGeom>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직사각형 113">
            <a:extLst>
              <a:ext uri="{FF2B5EF4-FFF2-40B4-BE49-F238E27FC236}">
                <a16:creationId xmlns:a16="http://schemas.microsoft.com/office/drawing/2014/main" id="{F525FD4A-8E31-462B-92B0-C6C70F7DD12B}"/>
              </a:ext>
            </a:extLst>
          </p:cNvPr>
          <p:cNvSpPr>
            <a:spLocks noChangeArrowheads="1"/>
          </p:cNvSpPr>
          <p:nvPr/>
        </p:nvSpPr>
        <p:spPr bwMode="auto">
          <a:xfrm>
            <a:off x="5395981" y="3152515"/>
            <a:ext cx="1554503" cy="40011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l-GR" altLang="ko-KR" sz="2000" b="1" spc="300" dirty="0">
                <a:cs typeface="Arial" charset="0"/>
              </a:rPr>
              <a:t>Σήμερα</a:t>
            </a:r>
            <a:endParaRPr lang="ko-KR" altLang="en-US" sz="2000" spc="300" dirty="0"/>
          </a:p>
        </p:txBody>
      </p:sp>
      <p:sp>
        <p:nvSpPr>
          <p:cNvPr id="56" name="직사각형 113">
            <a:extLst>
              <a:ext uri="{FF2B5EF4-FFF2-40B4-BE49-F238E27FC236}">
                <a16:creationId xmlns:a16="http://schemas.microsoft.com/office/drawing/2014/main" id="{29A1A982-E7A0-4790-90B6-9A0911E8B2DE}"/>
              </a:ext>
            </a:extLst>
          </p:cNvPr>
          <p:cNvSpPr>
            <a:spLocks noChangeArrowheads="1"/>
          </p:cNvSpPr>
          <p:nvPr/>
        </p:nvSpPr>
        <p:spPr bwMode="auto">
          <a:xfrm>
            <a:off x="3227196" y="3152515"/>
            <a:ext cx="1085511" cy="40011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l-GR" sz="2000" b="1" spc="300" dirty="0">
                <a:cs typeface="Arial" charset="0"/>
                <a:sym typeface="Century Gothic"/>
              </a:rPr>
              <a:t>2012</a:t>
            </a:r>
            <a:endParaRPr lang="ko-KR" altLang="en-US" sz="2000" b="1" spc="300" dirty="0">
              <a:cs typeface="Arial" charset="0"/>
            </a:endParaRPr>
          </a:p>
        </p:txBody>
      </p:sp>
      <p:sp>
        <p:nvSpPr>
          <p:cNvPr id="57" name="직사각형 113">
            <a:extLst>
              <a:ext uri="{FF2B5EF4-FFF2-40B4-BE49-F238E27FC236}">
                <a16:creationId xmlns:a16="http://schemas.microsoft.com/office/drawing/2014/main" id="{5D59D841-FBFD-44B2-9DD2-9E9543FB6CC2}"/>
              </a:ext>
            </a:extLst>
          </p:cNvPr>
          <p:cNvSpPr>
            <a:spLocks noChangeArrowheads="1"/>
          </p:cNvSpPr>
          <p:nvPr/>
        </p:nvSpPr>
        <p:spPr bwMode="auto">
          <a:xfrm>
            <a:off x="628725" y="3152515"/>
            <a:ext cx="1744144" cy="400110"/>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2000" b="1" spc="300" dirty="0">
                <a:cs typeface="Arial" charset="0"/>
              </a:rPr>
              <a:t>2008-2012</a:t>
            </a:r>
          </a:p>
        </p:txBody>
      </p:sp>
      <p:sp>
        <p:nvSpPr>
          <p:cNvPr id="63" name="Rounded Rectangle 5">
            <a:extLst>
              <a:ext uri="{FF2B5EF4-FFF2-40B4-BE49-F238E27FC236}">
                <a16:creationId xmlns:a16="http://schemas.microsoft.com/office/drawing/2014/main" id="{0C0B1674-B57D-49CE-87F0-601737252DE0}"/>
              </a:ext>
              <a:ext uri="{C183D7F6-B498-43B3-948B-1728B52AA6E4}">
                <adec:decorative xmlns:adec="http://schemas.microsoft.com/office/drawing/2017/decorative" val="1"/>
              </a:ext>
            </a:extLst>
          </p:cNvPr>
          <p:cNvSpPr/>
          <p:nvPr/>
        </p:nvSpPr>
        <p:spPr>
          <a:xfrm flipH="1">
            <a:off x="4719733" y="3241055"/>
            <a:ext cx="288616" cy="238090"/>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3" name="Google Shape;220;p6">
            <a:extLst>
              <a:ext uri="{FF2B5EF4-FFF2-40B4-BE49-F238E27FC236}">
                <a16:creationId xmlns:a16="http://schemas.microsoft.com/office/drawing/2014/main" id="{679BB45A-D483-D938-B0BE-69F2BFE99A50}"/>
              </a:ext>
            </a:extLst>
          </p:cNvPr>
          <p:cNvSpPr txBox="1"/>
          <p:nvPr/>
        </p:nvSpPr>
        <p:spPr>
          <a:xfrm>
            <a:off x="2688849" y="3771945"/>
            <a:ext cx="2406248"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dirty="0">
                <a:solidFill>
                  <a:schemeClr val="tx1"/>
                </a:solidFill>
                <a:ea typeface="Century Gothic"/>
                <a:cs typeface="Century Gothic"/>
                <a:sym typeface="Century Gothic"/>
              </a:rPr>
              <a:t>Επίσημη υπηρεσία του Π.Θ.</a:t>
            </a:r>
            <a:endParaRPr sz="2400" b="1" dirty="0">
              <a:solidFill>
                <a:schemeClr val="tx1"/>
              </a:solidFill>
            </a:endParaRPr>
          </a:p>
        </p:txBody>
      </p:sp>
      <p:sp>
        <p:nvSpPr>
          <p:cNvPr id="4" name="Google Shape;213;p6">
            <a:extLst>
              <a:ext uri="{FF2B5EF4-FFF2-40B4-BE49-F238E27FC236}">
                <a16:creationId xmlns:a16="http://schemas.microsoft.com/office/drawing/2014/main" id="{43A51A34-0355-D106-A3D4-514E19566FB2}"/>
              </a:ext>
            </a:extLst>
          </p:cNvPr>
          <p:cNvSpPr txBox="1"/>
          <p:nvPr/>
        </p:nvSpPr>
        <p:spPr>
          <a:xfrm>
            <a:off x="227926" y="3771945"/>
            <a:ext cx="2545742" cy="1938952"/>
          </a:xfrm>
          <a:prstGeom prst="rect">
            <a:avLst/>
          </a:prstGeom>
          <a:noFill/>
          <a:ln>
            <a:noFill/>
          </a:ln>
        </p:spPr>
        <p:txBody>
          <a:bodyPr spcFirstLastPara="1" wrap="square" lIns="91425" tIns="45700" rIns="91425" bIns="45700" anchor="t" anchorCtr="0">
            <a:spAutoFit/>
          </a:bodyPr>
          <a:lstStyle/>
          <a:p>
            <a:pPr lvl="0" algn="ctr"/>
            <a:r>
              <a:rPr lang="el-GR" sz="2400" b="1" dirty="0">
                <a:solidFill>
                  <a:schemeClr val="tx1"/>
                </a:solidFill>
                <a:ea typeface="Century Gothic"/>
                <a:cs typeface="Century Gothic"/>
                <a:sym typeface="Century Gothic"/>
              </a:rPr>
              <a:t>Πρόγραμμα στο πλαίσιο των </a:t>
            </a:r>
            <a:r>
              <a:rPr lang="el-GR" sz="2400" b="1" dirty="0" err="1">
                <a:solidFill>
                  <a:schemeClr val="tx1"/>
                </a:solidFill>
                <a:ea typeface="Century Gothic"/>
                <a:cs typeface="Century Gothic"/>
                <a:sym typeface="Century Gothic"/>
              </a:rPr>
              <a:t>στοχευμένων</a:t>
            </a:r>
            <a:r>
              <a:rPr lang="el-GR" sz="2400" b="1" dirty="0">
                <a:solidFill>
                  <a:schemeClr val="tx1"/>
                </a:solidFill>
                <a:ea typeface="Century Gothic"/>
                <a:cs typeface="Century Gothic"/>
                <a:sym typeface="Century Gothic"/>
              </a:rPr>
              <a:t> δράσεων της ΕΛΚΕ του Π.Θ.</a:t>
            </a:r>
            <a:endParaRPr sz="2400" b="1" dirty="0">
              <a:solidFill>
                <a:schemeClr val="tx1"/>
              </a:solidFill>
            </a:endParaRPr>
          </a:p>
        </p:txBody>
      </p:sp>
      <p:sp>
        <p:nvSpPr>
          <p:cNvPr id="5" name="Google Shape;228;p6">
            <a:extLst>
              <a:ext uri="{FF2B5EF4-FFF2-40B4-BE49-F238E27FC236}">
                <a16:creationId xmlns:a16="http://schemas.microsoft.com/office/drawing/2014/main" id="{93EC36F2-F154-153E-74E5-FA63067E4080}"/>
              </a:ext>
            </a:extLst>
          </p:cNvPr>
          <p:cNvSpPr txBox="1"/>
          <p:nvPr/>
        </p:nvSpPr>
        <p:spPr>
          <a:xfrm>
            <a:off x="5658123" y="3677032"/>
            <a:ext cx="2201087"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1" dirty="0">
                <a:solidFill>
                  <a:schemeClr val="tx1"/>
                </a:solidFill>
                <a:ea typeface="Century Gothic"/>
                <a:cs typeface="Century Gothic"/>
                <a:sym typeface="Century Gothic"/>
              </a:rPr>
              <a:t> </a:t>
            </a:r>
            <a:endParaRPr sz="2400" b="1" dirty="0">
              <a:solidFill>
                <a:schemeClr val="tx1"/>
              </a:solidFill>
            </a:endParaRPr>
          </a:p>
          <a:p>
            <a:pPr marL="0" marR="0" lvl="0" indent="0" algn="l" rtl="0">
              <a:spcBef>
                <a:spcPts val="0"/>
              </a:spcBef>
              <a:spcAft>
                <a:spcPts val="0"/>
              </a:spcAft>
              <a:buNone/>
            </a:pPr>
            <a:r>
              <a:rPr lang="el-GR" sz="2400" b="1" dirty="0">
                <a:solidFill>
                  <a:schemeClr val="tx1"/>
                </a:solidFill>
                <a:ea typeface="Century Gothic"/>
                <a:cs typeface="Century Gothic"/>
                <a:sym typeface="Century Gothic"/>
              </a:rPr>
              <a:t>8 Σχολές</a:t>
            </a:r>
            <a:endParaRPr sz="2400" b="1" dirty="0">
              <a:solidFill>
                <a:schemeClr val="tx1"/>
              </a:solidFill>
            </a:endParaRPr>
          </a:p>
          <a:p>
            <a:pPr marL="0" marR="0" lvl="0" indent="0" algn="l" rtl="0">
              <a:spcBef>
                <a:spcPts val="0"/>
              </a:spcBef>
              <a:spcAft>
                <a:spcPts val="0"/>
              </a:spcAft>
              <a:buNone/>
            </a:pPr>
            <a:r>
              <a:rPr lang="el-GR" sz="2400" b="1" dirty="0">
                <a:solidFill>
                  <a:schemeClr val="tx1"/>
                </a:solidFill>
                <a:ea typeface="Century Gothic"/>
                <a:cs typeface="Century Gothic"/>
                <a:sym typeface="Century Gothic"/>
              </a:rPr>
              <a:t>35 Τμήματα</a:t>
            </a:r>
            <a:endParaRPr sz="2400" b="1" dirty="0">
              <a:solidFill>
                <a:schemeClr val="tx1"/>
              </a:solidFill>
            </a:endParaRPr>
          </a:p>
        </p:txBody>
      </p:sp>
      <p:sp>
        <p:nvSpPr>
          <p:cNvPr id="20" name="Ορθογώνιο 19">
            <a:extLst>
              <a:ext uri="{C183D7F6-B498-43B3-948B-1728B52AA6E4}">
                <adec:decorative xmlns:adec="http://schemas.microsoft.com/office/drawing/2017/decorative" val="1"/>
              </a:ext>
            </a:extLst>
          </p:cNvPr>
          <p:cNvSpPr/>
          <p:nvPr/>
        </p:nvSpPr>
        <p:spPr>
          <a:xfrm>
            <a:off x="10166876" y="6239435"/>
            <a:ext cx="2025124" cy="61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3165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0" y="0"/>
            <a:ext cx="12192000" cy="1249958"/>
          </a:xfrm>
          <a:prstGeom prst="rect">
            <a:avLst/>
          </a:prstGeom>
          <a:solidFill>
            <a:schemeClr val="accent2">
              <a:lumMod val="60000"/>
              <a:lumOff val="40000"/>
            </a:schemeClr>
          </a:solidFill>
          <a:ln>
            <a:noFill/>
          </a:ln>
        </p:spPr>
        <p:txBody>
          <a:bodyPr spcFirstLastPara="1" wrap="square" lIns="0" tIns="85725" rIns="0" bIns="0" anchor="t" anchorCtr="0">
            <a:spAutoFit/>
          </a:bodyPr>
          <a:lstStyle/>
          <a:p>
            <a:pPr marL="268288" marR="5080" lvl="0" algn="l" rtl="0">
              <a:lnSpc>
                <a:spcPct val="104972"/>
              </a:lnSpc>
              <a:spcBef>
                <a:spcPts val="0"/>
              </a:spcBef>
              <a:spcAft>
                <a:spcPts val="0"/>
              </a:spcAft>
              <a:buNone/>
              <a:tabLst>
                <a:tab pos="268288" algn="l"/>
              </a:tabLst>
            </a:pPr>
            <a:r>
              <a:rPr lang="en-US" dirty="0" err="1"/>
              <a:t>Γι</a:t>
            </a:r>
            <a:r>
              <a:rPr lang="en-US" dirty="0"/>
              <a:t>ατί </a:t>
            </a:r>
            <a:r>
              <a:rPr lang="el-GR" dirty="0"/>
              <a:t>τα μέλη της φοιτητικής κοινότητας </a:t>
            </a:r>
            <a:r>
              <a:rPr lang="en-US" dirty="0" err="1"/>
              <a:t>εγγράφοντ</a:t>
            </a:r>
            <a:r>
              <a:rPr lang="en-US" dirty="0"/>
              <a:t>αι  στη </a:t>
            </a:r>
            <a:r>
              <a:rPr lang="el-GR" dirty="0">
                <a:solidFill>
                  <a:srgbClr val="C00000"/>
                </a:solidFill>
              </a:rPr>
              <a:t>Μονάδα Ισότιμης Πρόσβασης</a:t>
            </a:r>
            <a:r>
              <a:rPr lang="en-US" dirty="0"/>
              <a:t>;</a:t>
            </a:r>
            <a:endParaRPr dirty="0"/>
          </a:p>
        </p:txBody>
      </p:sp>
      <p:pic>
        <p:nvPicPr>
          <p:cNvPr id="156" name="Google Shape;156;p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7158" y="1936914"/>
            <a:ext cx="5011674" cy="3007614"/>
          </a:xfrm>
          <a:prstGeom prst="rect">
            <a:avLst/>
          </a:prstGeom>
          <a:noFill/>
          <a:ln>
            <a:noFill/>
          </a:ln>
        </p:spPr>
      </p:pic>
      <p:sp>
        <p:nvSpPr>
          <p:cNvPr id="157" name="Google Shape;157;p5"/>
          <p:cNvSpPr txBox="1"/>
          <p:nvPr/>
        </p:nvSpPr>
        <p:spPr>
          <a:xfrm>
            <a:off x="1090389" y="2254858"/>
            <a:ext cx="4655820" cy="2371725"/>
          </a:xfrm>
          <a:prstGeom prst="rect">
            <a:avLst/>
          </a:prstGeom>
          <a:noFill/>
          <a:ln>
            <a:noFill/>
          </a:ln>
        </p:spPr>
        <p:txBody>
          <a:bodyPr spcFirstLastPara="1" wrap="square" lIns="0" tIns="54600" rIns="0" bIns="0" anchor="t" anchorCtr="0">
            <a:spAutoFit/>
          </a:bodyPr>
          <a:lstStyle/>
          <a:p>
            <a:pPr marL="12700" marR="5080" lvl="0" indent="0" algn="ctr" rtl="0">
              <a:lnSpc>
                <a:spcPct val="91600"/>
              </a:lnSpc>
              <a:spcBef>
                <a:spcPts val="0"/>
              </a:spcBef>
              <a:spcAft>
                <a:spcPts val="0"/>
              </a:spcAft>
              <a:buNone/>
            </a:pPr>
            <a:r>
              <a:rPr lang="en-US" sz="3300" b="0" i="0" u="none" strike="noStrike" cap="none" dirty="0" err="1">
                <a:solidFill>
                  <a:schemeClr val="dk1"/>
                </a:solidFill>
                <a:latin typeface="Calibri"/>
                <a:ea typeface="Calibri"/>
                <a:cs typeface="Calibri"/>
                <a:sym typeface="Calibri"/>
              </a:rPr>
              <a:t>Αν</a:t>
            </a:r>
            <a:r>
              <a:rPr lang="en-US" sz="3300" b="0" i="0" u="none" strike="noStrike" cap="none" dirty="0">
                <a:solidFill>
                  <a:schemeClr val="dk1"/>
                </a:solidFill>
                <a:latin typeface="Calibri"/>
                <a:ea typeface="Calibri"/>
                <a:cs typeface="Calibri"/>
                <a:sym typeface="Calibri"/>
              </a:rPr>
              <a:t> </a:t>
            </a:r>
            <a:r>
              <a:rPr lang="en-US" sz="3300" b="0" i="0" u="none" strike="noStrike" cap="none" dirty="0" err="1">
                <a:solidFill>
                  <a:schemeClr val="dk1"/>
                </a:solidFill>
                <a:latin typeface="Calibri"/>
                <a:ea typeface="Calibri"/>
                <a:cs typeface="Calibri"/>
                <a:sym typeface="Calibri"/>
              </a:rPr>
              <a:t>χρειάζοντ</a:t>
            </a:r>
            <a:r>
              <a:rPr lang="en-US" sz="3300" b="0" i="0" u="none" strike="noStrike" cap="none" dirty="0">
                <a:solidFill>
                  <a:schemeClr val="dk1"/>
                </a:solidFill>
                <a:latin typeface="Calibri"/>
                <a:ea typeface="Calibri"/>
                <a:cs typeface="Calibri"/>
                <a:sym typeface="Calibri"/>
              </a:rPr>
              <a:t>αι υποστήριξη  και προσαρμογές στην  παρακολούθηση των  μαθημάτων και στις</a:t>
            </a:r>
            <a:endParaRPr sz="3300" b="0" i="0" u="none" strike="noStrike" cap="none" dirty="0">
              <a:solidFill>
                <a:schemeClr val="dk1"/>
              </a:solidFill>
              <a:latin typeface="Calibri"/>
              <a:ea typeface="Calibri"/>
              <a:cs typeface="Calibri"/>
              <a:sym typeface="Calibri"/>
            </a:endParaRPr>
          </a:p>
          <a:p>
            <a:pPr marL="635" marR="0" lvl="0" indent="0" algn="ctr" rtl="0">
              <a:lnSpc>
                <a:spcPct val="109848"/>
              </a:lnSpc>
              <a:spcBef>
                <a:spcPts val="0"/>
              </a:spcBef>
              <a:spcAft>
                <a:spcPts val="0"/>
              </a:spcAft>
              <a:buNone/>
            </a:pPr>
            <a:r>
              <a:rPr lang="en-US" sz="3300" b="0" i="0" u="none" strike="noStrike" cap="none" dirty="0" err="1">
                <a:solidFill>
                  <a:schemeClr val="dk1"/>
                </a:solidFill>
                <a:latin typeface="Calibri"/>
                <a:ea typeface="Calibri"/>
                <a:cs typeface="Calibri"/>
                <a:sym typeface="Calibri"/>
              </a:rPr>
              <a:t>εξετάσεις</a:t>
            </a:r>
            <a:endParaRPr sz="3300" b="0" i="0" u="none" strike="noStrike" cap="none" dirty="0">
              <a:solidFill>
                <a:schemeClr val="dk1"/>
              </a:solidFill>
              <a:latin typeface="Calibri"/>
              <a:ea typeface="Calibri"/>
              <a:cs typeface="Calibri"/>
              <a:sym typeface="Calibri"/>
            </a:endParaRPr>
          </a:p>
        </p:txBody>
      </p:sp>
      <p:pic>
        <p:nvPicPr>
          <p:cNvPr id="158" name="Google Shape;158;p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343967" y="1936914"/>
            <a:ext cx="5011673" cy="3007614"/>
          </a:xfrm>
          <a:prstGeom prst="rect">
            <a:avLst/>
          </a:prstGeom>
          <a:noFill/>
          <a:ln>
            <a:noFill/>
          </a:ln>
        </p:spPr>
      </p:pic>
      <p:sp>
        <p:nvSpPr>
          <p:cNvPr id="159" name="Google Shape;159;p5"/>
          <p:cNvSpPr txBox="1"/>
          <p:nvPr/>
        </p:nvSpPr>
        <p:spPr>
          <a:xfrm>
            <a:off x="6743825" y="2078332"/>
            <a:ext cx="4433370" cy="2298321"/>
          </a:xfrm>
          <a:prstGeom prst="rect">
            <a:avLst/>
          </a:prstGeom>
          <a:noFill/>
          <a:ln>
            <a:noFill/>
          </a:ln>
        </p:spPr>
        <p:txBody>
          <a:bodyPr spcFirstLastPara="1" wrap="square" lIns="0" tIns="12700" rIns="0" bIns="0" anchor="t" anchorCtr="0">
            <a:spAutoFit/>
          </a:bodyPr>
          <a:lstStyle/>
          <a:p>
            <a:pPr marL="3175" marR="0" lvl="0" indent="0" algn="ctr" rtl="0">
              <a:lnSpc>
                <a:spcPct val="115000"/>
              </a:lnSpc>
              <a:spcBef>
                <a:spcPts val="0"/>
              </a:spcBef>
              <a:spcAft>
                <a:spcPts val="0"/>
              </a:spcAft>
              <a:buNone/>
            </a:pPr>
            <a:r>
              <a:rPr lang="en-US" sz="3300" b="0" i="0" u="none" strike="noStrike" cap="none" dirty="0" err="1">
                <a:solidFill>
                  <a:schemeClr val="dk1"/>
                </a:solidFill>
                <a:latin typeface="Calibri"/>
                <a:ea typeface="Calibri"/>
                <a:cs typeface="Calibri"/>
                <a:sym typeface="Calibri"/>
              </a:rPr>
              <a:t>Αν</a:t>
            </a:r>
            <a:r>
              <a:rPr lang="en-US" sz="3300" b="0" i="0" u="none" strike="noStrike" cap="none" dirty="0">
                <a:solidFill>
                  <a:schemeClr val="dk1"/>
                </a:solidFill>
                <a:latin typeface="Calibri"/>
                <a:ea typeface="Calibri"/>
                <a:cs typeface="Calibri"/>
                <a:sym typeface="Calibri"/>
              </a:rPr>
              <a:t> επ</a:t>
            </a:r>
            <a:r>
              <a:rPr lang="en-US" sz="3300" b="0" i="0" u="none" strike="noStrike" cap="none" dirty="0" err="1">
                <a:solidFill>
                  <a:schemeClr val="dk1"/>
                </a:solidFill>
                <a:latin typeface="Calibri"/>
                <a:ea typeface="Calibri"/>
                <a:cs typeface="Calibri"/>
                <a:sym typeface="Calibri"/>
              </a:rPr>
              <a:t>ιθυμούν</a:t>
            </a:r>
            <a:r>
              <a:rPr lang="en-US" sz="3300" b="0" i="0" u="none" strike="noStrike" cap="none" dirty="0">
                <a:solidFill>
                  <a:schemeClr val="dk1"/>
                </a:solidFill>
                <a:latin typeface="Calibri"/>
                <a:ea typeface="Calibri"/>
                <a:cs typeface="Calibri"/>
                <a:sym typeface="Calibri"/>
              </a:rPr>
              <a:t> να</a:t>
            </a:r>
            <a:endParaRPr sz="3300" b="0" i="0" u="none" strike="noStrike" cap="none" dirty="0">
              <a:solidFill>
                <a:schemeClr val="dk1"/>
              </a:solidFill>
              <a:latin typeface="Calibri"/>
              <a:ea typeface="Calibri"/>
              <a:cs typeface="Calibri"/>
              <a:sym typeface="Calibri"/>
            </a:endParaRPr>
          </a:p>
          <a:p>
            <a:pPr marL="12065" marR="5080" lvl="0" indent="0" algn="ctr" rtl="0">
              <a:lnSpc>
                <a:spcPct val="109696"/>
              </a:lnSpc>
              <a:spcBef>
                <a:spcPts val="235"/>
              </a:spcBef>
              <a:spcAft>
                <a:spcPts val="0"/>
              </a:spcAft>
              <a:buNone/>
            </a:pPr>
            <a:r>
              <a:rPr lang="el-GR" sz="3300" dirty="0">
                <a:solidFill>
                  <a:schemeClr val="dk1"/>
                </a:solidFill>
                <a:latin typeface="Calibri"/>
                <a:ea typeface="Calibri"/>
                <a:cs typeface="Calibri"/>
                <a:sym typeface="Calibri"/>
              </a:rPr>
              <a:t>υ</a:t>
            </a:r>
            <a:r>
              <a:rPr lang="el-GR" sz="3300" b="0" i="0" u="none" strike="noStrike" cap="none" dirty="0">
                <a:solidFill>
                  <a:schemeClr val="dk1"/>
                </a:solidFill>
                <a:latin typeface="Calibri"/>
                <a:ea typeface="Calibri"/>
                <a:cs typeface="Calibri"/>
                <a:sym typeface="Calibri"/>
              </a:rPr>
              <a:t>ποστηρίξουν εθελοντικά</a:t>
            </a:r>
            <a:endParaRPr sz="3300" b="0" i="0" u="none" strike="noStrike" cap="none" dirty="0">
              <a:solidFill>
                <a:schemeClr val="dk1"/>
              </a:solidFill>
              <a:latin typeface="Calibri"/>
              <a:ea typeface="Calibri"/>
              <a:cs typeface="Calibri"/>
              <a:sym typeface="Calibri"/>
            </a:endParaRPr>
          </a:p>
          <a:p>
            <a:pPr marL="411480" marR="401955" lvl="0" indent="287654" algn="l" rtl="0">
              <a:lnSpc>
                <a:spcPct val="109969"/>
              </a:lnSpc>
              <a:spcBef>
                <a:spcPts val="15"/>
              </a:spcBef>
              <a:spcAft>
                <a:spcPts val="0"/>
              </a:spcAft>
              <a:buNone/>
            </a:pPr>
            <a:r>
              <a:rPr lang="en-US" sz="3300" b="0" i="0" u="none" strike="noStrike" cap="none" dirty="0" err="1">
                <a:solidFill>
                  <a:schemeClr val="dk1"/>
                </a:solidFill>
                <a:latin typeface="Calibri"/>
                <a:ea typeface="Calibri"/>
                <a:cs typeface="Calibri"/>
                <a:sym typeface="Calibri"/>
              </a:rPr>
              <a:t>συμφοιτητές</a:t>
            </a:r>
            <a:r>
              <a:rPr lang="en-US" sz="3300" b="0" i="0" u="none" strike="noStrike" cap="none" dirty="0">
                <a:solidFill>
                  <a:schemeClr val="dk1"/>
                </a:solidFill>
                <a:latin typeface="Calibri"/>
                <a:ea typeface="Calibri"/>
                <a:cs typeface="Calibri"/>
                <a:sym typeface="Calibri"/>
              </a:rPr>
              <a:t> και  </a:t>
            </a:r>
            <a:r>
              <a:rPr lang="en-US" sz="3300" b="0" i="0" u="none" strike="noStrike" cap="none" dirty="0" err="1">
                <a:solidFill>
                  <a:schemeClr val="dk1"/>
                </a:solidFill>
                <a:latin typeface="Calibri"/>
                <a:ea typeface="Calibri"/>
                <a:cs typeface="Calibri"/>
                <a:sym typeface="Calibri"/>
              </a:rPr>
              <a:t>συμφοιτήτριες</a:t>
            </a:r>
            <a:r>
              <a:rPr lang="en-US" sz="3300" b="0" i="0" u="none" strike="noStrike" cap="none" dirty="0">
                <a:solidFill>
                  <a:schemeClr val="dk1"/>
                </a:solidFill>
                <a:latin typeface="Calibri"/>
                <a:ea typeface="Calibri"/>
                <a:cs typeface="Calibri"/>
                <a:sym typeface="Calibri"/>
              </a:rPr>
              <a:t> </a:t>
            </a:r>
            <a:r>
              <a:rPr lang="en-US" sz="3300" b="0" i="0" u="none" strike="noStrike" cap="none" dirty="0" err="1">
                <a:solidFill>
                  <a:schemeClr val="dk1"/>
                </a:solidFill>
                <a:latin typeface="Calibri"/>
                <a:ea typeface="Calibri"/>
                <a:cs typeface="Calibri"/>
                <a:sym typeface="Calibri"/>
              </a:rPr>
              <a:t>τους</a:t>
            </a:r>
            <a:endParaRPr sz="3300" b="0" i="0" u="none" strike="noStrike" cap="none" dirty="0">
              <a:solidFill>
                <a:schemeClr val="dk1"/>
              </a:solidFill>
              <a:latin typeface="Calibri"/>
              <a:ea typeface="Calibri"/>
              <a:cs typeface="Calibri"/>
              <a:sym typeface="Calibri"/>
            </a:endParaRPr>
          </a:p>
        </p:txBody>
      </p:sp>
      <p:sp>
        <p:nvSpPr>
          <p:cNvPr id="2" name="Ορθογώνιο 1">
            <a:extLst>
              <a:ext uri="{C183D7F6-B498-43B3-948B-1728B52AA6E4}">
                <adec:decorative xmlns:adec="http://schemas.microsoft.com/office/drawing/2017/decorative" val="1"/>
              </a:ext>
            </a:extLst>
          </p:cNvPr>
          <p:cNvSpPr/>
          <p:nvPr/>
        </p:nvSpPr>
        <p:spPr>
          <a:xfrm>
            <a:off x="5978820" y="3275112"/>
            <a:ext cx="234360" cy="307777"/>
          </a:xfrm>
          <a:prstGeom prst="rect">
            <a:avLst/>
          </a:prstGeom>
        </p:spPr>
        <p:txBody>
          <a:bodyPr wrap="none">
            <a:spAutoFit/>
          </a:bodyPr>
          <a:lstStyle/>
          <a:p>
            <a:r>
              <a:rPr lang="el-GR" dirty="0"/>
              <a:t> </a:t>
            </a:r>
          </a:p>
        </p:txBody>
      </p:sp>
      <p:sp>
        <p:nvSpPr>
          <p:cNvPr id="3" name="Ορθογώνιο 2">
            <a:extLst>
              <a:ext uri="{C183D7F6-B498-43B3-948B-1728B52AA6E4}">
                <adec:decorative xmlns:adec="http://schemas.microsoft.com/office/drawing/2017/decorative" val="1"/>
              </a:ext>
            </a:extLst>
          </p:cNvPr>
          <p:cNvSpPr/>
          <p:nvPr/>
        </p:nvSpPr>
        <p:spPr>
          <a:xfrm>
            <a:off x="5978820" y="3275112"/>
            <a:ext cx="234360" cy="307777"/>
          </a:xfrm>
          <a:prstGeom prst="rect">
            <a:avLst/>
          </a:prstGeom>
        </p:spPr>
        <p:txBody>
          <a:bodyPr wrap="none">
            <a:spAutoFit/>
          </a:bodyPr>
          <a:lstStyle/>
          <a:p>
            <a:r>
              <a:rPr lang="el-GR" dirty="0"/>
              <a:t> </a:t>
            </a:r>
          </a:p>
        </p:txBody>
      </p:sp>
      <p:sp>
        <p:nvSpPr>
          <p:cNvPr id="9" name="Ορθογώνιο 8">
            <a:extLst>
              <a:ext uri="{C183D7F6-B498-43B3-948B-1728B52AA6E4}">
                <adec:decorative xmlns:adec="http://schemas.microsoft.com/office/drawing/2017/decorative" val="1"/>
              </a:ext>
            </a:extLst>
          </p:cNvPr>
          <p:cNvSpPr/>
          <p:nvPr/>
        </p:nvSpPr>
        <p:spPr>
          <a:xfrm>
            <a:off x="10166876" y="6239435"/>
            <a:ext cx="2025124" cy="61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2817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grpSp>
        <p:nvGrpSpPr>
          <p:cNvPr id="270" name="Google Shape;270;p8" descr="Γραφικό που παρουσιάζει τις αναπηρίες"/>
          <p:cNvGrpSpPr/>
          <p:nvPr/>
        </p:nvGrpSpPr>
        <p:grpSpPr>
          <a:xfrm>
            <a:off x="387458" y="852407"/>
            <a:ext cx="11383273" cy="5719226"/>
            <a:chOff x="404347" y="776897"/>
            <a:chExt cx="11366384" cy="5794736"/>
          </a:xfrm>
        </p:grpSpPr>
        <p:sp>
          <p:nvSpPr>
            <p:cNvPr id="271" name="Google Shape;271;p8"/>
            <p:cNvSpPr/>
            <p:nvPr/>
          </p:nvSpPr>
          <p:spPr>
            <a:xfrm>
              <a:off x="4175106" y="5416368"/>
              <a:ext cx="49675" cy="91416"/>
            </a:xfrm>
            <a:custGeom>
              <a:avLst/>
              <a:gdLst/>
              <a:ahLst/>
              <a:cxnLst/>
              <a:rect l="l" t="t" r="r" b="b"/>
              <a:pathLst>
                <a:path w="1271" h="2339" extrusionOk="0">
                  <a:moveTo>
                    <a:pt x="763" y="0"/>
                  </a:moveTo>
                  <a:cubicBezTo>
                    <a:pt x="432" y="737"/>
                    <a:pt x="229" y="1373"/>
                    <a:pt x="0" y="2135"/>
                  </a:cubicBezTo>
                  <a:lnTo>
                    <a:pt x="534" y="2338"/>
                  </a:lnTo>
                  <a:cubicBezTo>
                    <a:pt x="763" y="1601"/>
                    <a:pt x="966" y="864"/>
                    <a:pt x="1271" y="229"/>
                  </a:cubicBezTo>
                  <a:lnTo>
                    <a:pt x="763"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2" name="Google Shape;272;p8"/>
            <p:cNvSpPr/>
            <p:nvPr/>
          </p:nvSpPr>
          <p:spPr>
            <a:xfrm>
              <a:off x="4138329" y="5586224"/>
              <a:ext cx="36816" cy="91416"/>
            </a:xfrm>
            <a:custGeom>
              <a:avLst/>
              <a:gdLst/>
              <a:ahLst/>
              <a:cxnLst/>
              <a:rect l="l" t="t" r="r" b="b"/>
              <a:pathLst>
                <a:path w="942" h="2339" extrusionOk="0">
                  <a:moveTo>
                    <a:pt x="433" y="0"/>
                  </a:moveTo>
                  <a:cubicBezTo>
                    <a:pt x="204" y="737"/>
                    <a:pt x="102" y="1474"/>
                    <a:pt x="1" y="2237"/>
                  </a:cubicBezTo>
                  <a:lnTo>
                    <a:pt x="636" y="2338"/>
                  </a:lnTo>
                  <a:cubicBezTo>
                    <a:pt x="738" y="1601"/>
                    <a:pt x="839" y="839"/>
                    <a:pt x="941" y="102"/>
                  </a:cubicBezTo>
                  <a:lnTo>
                    <a:pt x="433"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3" name="Google Shape;273;p8"/>
            <p:cNvSpPr/>
            <p:nvPr/>
          </p:nvSpPr>
          <p:spPr>
            <a:xfrm>
              <a:off x="4138329" y="5764015"/>
              <a:ext cx="28844" cy="87468"/>
            </a:xfrm>
            <a:custGeom>
              <a:avLst/>
              <a:gdLst/>
              <a:ahLst/>
              <a:cxnLst/>
              <a:rect l="l" t="t" r="r" b="b"/>
              <a:pathLst>
                <a:path w="738" h="2238" extrusionOk="0">
                  <a:moveTo>
                    <a:pt x="1" y="1"/>
                  </a:moveTo>
                  <a:cubicBezTo>
                    <a:pt x="1" y="738"/>
                    <a:pt x="1" y="1500"/>
                    <a:pt x="102" y="2237"/>
                  </a:cubicBezTo>
                  <a:lnTo>
                    <a:pt x="738" y="2136"/>
                  </a:lnTo>
                  <a:cubicBezTo>
                    <a:pt x="636" y="1373"/>
                    <a:pt x="636" y="738"/>
                    <a:pt x="636"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4" name="Google Shape;274;p8"/>
            <p:cNvSpPr/>
            <p:nvPr/>
          </p:nvSpPr>
          <p:spPr>
            <a:xfrm>
              <a:off x="4163185" y="5933871"/>
              <a:ext cx="53661" cy="91416"/>
            </a:xfrm>
            <a:custGeom>
              <a:avLst/>
              <a:gdLst/>
              <a:ahLst/>
              <a:cxnLst/>
              <a:rect l="l" t="t" r="r" b="b"/>
              <a:pathLst>
                <a:path w="1373" h="2339" extrusionOk="0">
                  <a:moveTo>
                    <a:pt x="635" y="1"/>
                  </a:moveTo>
                  <a:lnTo>
                    <a:pt x="0" y="102"/>
                  </a:lnTo>
                  <a:cubicBezTo>
                    <a:pt x="203" y="839"/>
                    <a:pt x="534" y="1602"/>
                    <a:pt x="737" y="2339"/>
                  </a:cubicBezTo>
                  <a:lnTo>
                    <a:pt x="1372" y="2009"/>
                  </a:lnTo>
                  <a:cubicBezTo>
                    <a:pt x="1068" y="1373"/>
                    <a:pt x="839" y="636"/>
                    <a:pt x="635"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275" name="Google Shape;275;p8"/>
            <p:cNvGrpSpPr/>
            <p:nvPr/>
          </p:nvGrpSpPr>
          <p:grpSpPr>
            <a:xfrm>
              <a:off x="4233692" y="3827005"/>
              <a:ext cx="6820277" cy="2744628"/>
              <a:chOff x="3175269" y="2860729"/>
              <a:chExt cx="5115208" cy="2058471"/>
            </a:xfrm>
          </p:grpSpPr>
          <p:sp>
            <p:nvSpPr>
              <p:cNvPr id="276" name="Google Shape;276;p8"/>
              <p:cNvSpPr/>
              <p:nvPr/>
            </p:nvSpPr>
            <p:spPr>
              <a:xfrm>
                <a:off x="8268844" y="3873183"/>
                <a:ext cx="18643" cy="67829"/>
              </a:xfrm>
              <a:custGeom>
                <a:avLst/>
                <a:gdLst/>
                <a:ahLst/>
                <a:cxnLst/>
                <a:rect l="l" t="t" r="r" b="b"/>
                <a:pathLst>
                  <a:path w="636" h="2314" extrusionOk="0">
                    <a:moveTo>
                      <a:pt x="229" y="1"/>
                    </a:moveTo>
                    <a:lnTo>
                      <a:pt x="0" y="103"/>
                    </a:lnTo>
                    <a:cubicBezTo>
                      <a:pt x="102" y="840"/>
                      <a:pt x="331" y="1577"/>
                      <a:pt x="433" y="2314"/>
                    </a:cubicBezTo>
                    <a:lnTo>
                      <a:pt x="636" y="2212"/>
                    </a:lnTo>
                    <a:cubicBezTo>
                      <a:pt x="534" y="1475"/>
                      <a:pt x="433" y="738"/>
                      <a:pt x="229"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277" name="Google Shape;277;p8"/>
              <p:cNvGrpSpPr/>
              <p:nvPr/>
            </p:nvGrpSpPr>
            <p:grpSpPr>
              <a:xfrm>
                <a:off x="3175269" y="2860729"/>
                <a:ext cx="5115208" cy="2058471"/>
                <a:chOff x="3175269" y="2860729"/>
                <a:chExt cx="5115208" cy="2058471"/>
              </a:xfrm>
            </p:grpSpPr>
            <p:sp>
              <p:nvSpPr>
                <p:cNvPr id="278" name="Google Shape;278;p8"/>
                <p:cNvSpPr/>
                <p:nvPr/>
              </p:nvSpPr>
              <p:spPr>
                <a:xfrm>
                  <a:off x="5078002" y="2860729"/>
                  <a:ext cx="61879" cy="21633"/>
                </a:xfrm>
                <a:custGeom>
                  <a:avLst/>
                  <a:gdLst/>
                  <a:ahLst/>
                  <a:cxnLst/>
                  <a:rect l="l" t="t" r="r" b="b"/>
                  <a:pathLst>
                    <a:path w="2111" h="738" extrusionOk="0">
                      <a:moveTo>
                        <a:pt x="2110" y="1"/>
                      </a:moveTo>
                      <a:lnTo>
                        <a:pt x="1" y="636"/>
                      </a:lnTo>
                      <a:lnTo>
                        <a:pt x="1" y="738"/>
                      </a:lnTo>
                      <a:lnTo>
                        <a:pt x="2110"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9" name="Google Shape;279;p8"/>
                <p:cNvSpPr/>
                <p:nvPr/>
              </p:nvSpPr>
              <p:spPr>
                <a:xfrm>
                  <a:off x="4953600" y="2900975"/>
                  <a:ext cx="62611" cy="22365"/>
                </a:xfrm>
                <a:custGeom>
                  <a:avLst/>
                  <a:gdLst/>
                  <a:ahLst/>
                  <a:cxnLst/>
                  <a:rect l="l" t="t" r="r" b="b"/>
                  <a:pathLst>
                    <a:path w="2136" h="763" extrusionOk="0">
                      <a:moveTo>
                        <a:pt x="2135" y="0"/>
                      </a:moveTo>
                      <a:lnTo>
                        <a:pt x="0" y="636"/>
                      </a:lnTo>
                      <a:lnTo>
                        <a:pt x="0" y="763"/>
                      </a:lnTo>
                      <a:lnTo>
                        <a:pt x="2135"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0" name="Google Shape;280;p8"/>
                <p:cNvSpPr/>
                <p:nvPr/>
              </p:nvSpPr>
              <p:spPr>
                <a:xfrm>
                  <a:off x="4826208" y="2941954"/>
                  <a:ext cx="65572" cy="24593"/>
                </a:xfrm>
                <a:custGeom>
                  <a:avLst/>
                  <a:gdLst/>
                  <a:ahLst/>
                  <a:cxnLst/>
                  <a:rect l="l" t="t" r="r" b="b"/>
                  <a:pathLst>
                    <a:path w="2237" h="839" extrusionOk="0">
                      <a:moveTo>
                        <a:pt x="2237" y="0"/>
                      </a:moveTo>
                      <a:lnTo>
                        <a:pt x="0" y="737"/>
                      </a:lnTo>
                      <a:lnTo>
                        <a:pt x="127" y="839"/>
                      </a:lnTo>
                      <a:lnTo>
                        <a:pt x="2237" y="102"/>
                      </a:lnTo>
                      <a:lnTo>
                        <a:pt x="2237"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1" name="Google Shape;281;p8"/>
                <p:cNvSpPr/>
                <p:nvPr/>
              </p:nvSpPr>
              <p:spPr>
                <a:xfrm>
                  <a:off x="4705499" y="2985160"/>
                  <a:ext cx="61879" cy="24622"/>
                </a:xfrm>
                <a:custGeom>
                  <a:avLst/>
                  <a:gdLst/>
                  <a:ahLst/>
                  <a:cxnLst/>
                  <a:rect l="l" t="t" r="r" b="b"/>
                  <a:pathLst>
                    <a:path w="2111" h="840" extrusionOk="0">
                      <a:moveTo>
                        <a:pt x="2008" y="0"/>
                      </a:moveTo>
                      <a:lnTo>
                        <a:pt x="1" y="737"/>
                      </a:lnTo>
                      <a:lnTo>
                        <a:pt x="1" y="839"/>
                      </a:lnTo>
                      <a:lnTo>
                        <a:pt x="2110" y="102"/>
                      </a:lnTo>
                      <a:lnTo>
                        <a:pt x="2008"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2" name="Google Shape;282;p8"/>
                <p:cNvSpPr/>
                <p:nvPr/>
              </p:nvSpPr>
              <p:spPr>
                <a:xfrm>
                  <a:off x="4581097" y="3031357"/>
                  <a:ext cx="62611" cy="28316"/>
                </a:xfrm>
                <a:custGeom>
                  <a:avLst/>
                  <a:gdLst/>
                  <a:ahLst/>
                  <a:cxnLst/>
                  <a:rect l="l" t="t" r="r" b="b"/>
                  <a:pathLst>
                    <a:path w="2136" h="966" extrusionOk="0">
                      <a:moveTo>
                        <a:pt x="2135" y="0"/>
                      </a:moveTo>
                      <a:lnTo>
                        <a:pt x="0" y="763"/>
                      </a:lnTo>
                      <a:lnTo>
                        <a:pt x="102" y="966"/>
                      </a:lnTo>
                      <a:lnTo>
                        <a:pt x="2135" y="127"/>
                      </a:lnTo>
                      <a:lnTo>
                        <a:pt x="2135"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3" name="Google Shape;283;p8"/>
                <p:cNvSpPr/>
                <p:nvPr/>
              </p:nvSpPr>
              <p:spPr>
                <a:xfrm>
                  <a:off x="4457427" y="3078286"/>
                  <a:ext cx="64839" cy="31306"/>
                </a:xfrm>
                <a:custGeom>
                  <a:avLst/>
                  <a:gdLst/>
                  <a:ahLst/>
                  <a:cxnLst/>
                  <a:rect l="l" t="t" r="r" b="b"/>
                  <a:pathLst>
                    <a:path w="2212" h="1068" extrusionOk="0">
                      <a:moveTo>
                        <a:pt x="2110" y="0"/>
                      </a:moveTo>
                      <a:lnTo>
                        <a:pt x="0" y="839"/>
                      </a:lnTo>
                      <a:lnTo>
                        <a:pt x="102" y="1068"/>
                      </a:lnTo>
                      <a:lnTo>
                        <a:pt x="2211" y="204"/>
                      </a:lnTo>
                      <a:lnTo>
                        <a:pt x="2110"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4" name="Google Shape;284;p8"/>
                <p:cNvSpPr/>
                <p:nvPr/>
              </p:nvSpPr>
              <p:spPr>
                <a:xfrm>
                  <a:off x="3979135" y="3292092"/>
                  <a:ext cx="64839" cy="41008"/>
                </a:xfrm>
                <a:custGeom>
                  <a:avLst/>
                  <a:gdLst/>
                  <a:ahLst/>
                  <a:cxnLst/>
                  <a:rect l="l" t="t" r="r" b="b"/>
                  <a:pathLst>
                    <a:path w="2212" h="1399" extrusionOk="0">
                      <a:moveTo>
                        <a:pt x="2008" y="1"/>
                      </a:moveTo>
                      <a:lnTo>
                        <a:pt x="0" y="1068"/>
                      </a:lnTo>
                      <a:lnTo>
                        <a:pt x="204" y="1399"/>
                      </a:lnTo>
                      <a:lnTo>
                        <a:pt x="2211" y="331"/>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5" name="Google Shape;285;p8"/>
                <p:cNvSpPr/>
                <p:nvPr/>
              </p:nvSpPr>
              <p:spPr>
                <a:xfrm>
                  <a:off x="3864406" y="3354674"/>
                  <a:ext cx="61849" cy="43236"/>
                </a:xfrm>
                <a:custGeom>
                  <a:avLst/>
                  <a:gdLst/>
                  <a:ahLst/>
                  <a:cxnLst/>
                  <a:rect l="l" t="t" r="r" b="b"/>
                  <a:pathLst>
                    <a:path w="2110" h="1475" extrusionOk="0">
                      <a:moveTo>
                        <a:pt x="1906" y="1"/>
                      </a:moveTo>
                      <a:lnTo>
                        <a:pt x="0" y="1043"/>
                      </a:lnTo>
                      <a:lnTo>
                        <a:pt x="204" y="1475"/>
                      </a:lnTo>
                      <a:lnTo>
                        <a:pt x="2110" y="306"/>
                      </a:lnTo>
                      <a:lnTo>
                        <a:pt x="1906"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6" name="Google Shape;286;p8"/>
                <p:cNvSpPr/>
                <p:nvPr/>
              </p:nvSpPr>
              <p:spPr>
                <a:xfrm>
                  <a:off x="3749677" y="3419484"/>
                  <a:ext cx="64839" cy="43998"/>
                </a:xfrm>
                <a:custGeom>
                  <a:avLst/>
                  <a:gdLst/>
                  <a:ahLst/>
                  <a:cxnLst/>
                  <a:rect l="l" t="t" r="r" b="b"/>
                  <a:pathLst>
                    <a:path w="2212" h="1501" extrusionOk="0">
                      <a:moveTo>
                        <a:pt x="2008" y="1"/>
                      </a:moveTo>
                      <a:lnTo>
                        <a:pt x="0" y="1170"/>
                      </a:lnTo>
                      <a:lnTo>
                        <a:pt x="203" y="1500"/>
                      </a:lnTo>
                      <a:lnTo>
                        <a:pt x="2211" y="331"/>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7" name="Google Shape;287;p8"/>
                <p:cNvSpPr/>
                <p:nvPr/>
              </p:nvSpPr>
              <p:spPr>
                <a:xfrm>
                  <a:off x="3640898" y="3488046"/>
                  <a:ext cx="61849" cy="49919"/>
                </a:xfrm>
                <a:custGeom>
                  <a:avLst/>
                  <a:gdLst/>
                  <a:ahLst/>
                  <a:cxnLst/>
                  <a:rect l="l" t="t" r="r" b="b"/>
                  <a:pathLst>
                    <a:path w="2110" h="1703" extrusionOk="0">
                      <a:moveTo>
                        <a:pt x="1805" y="0"/>
                      </a:moveTo>
                      <a:lnTo>
                        <a:pt x="0" y="1271"/>
                      </a:lnTo>
                      <a:lnTo>
                        <a:pt x="204" y="1703"/>
                      </a:lnTo>
                      <a:lnTo>
                        <a:pt x="2110" y="432"/>
                      </a:lnTo>
                      <a:lnTo>
                        <a:pt x="1805"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8" name="Google Shape;288;p8"/>
                <p:cNvSpPr/>
                <p:nvPr/>
              </p:nvSpPr>
              <p:spPr>
                <a:xfrm>
                  <a:off x="3532119" y="3562529"/>
                  <a:ext cx="61879" cy="49949"/>
                </a:xfrm>
                <a:custGeom>
                  <a:avLst/>
                  <a:gdLst/>
                  <a:ahLst/>
                  <a:cxnLst/>
                  <a:rect l="l" t="t" r="r" b="b"/>
                  <a:pathLst>
                    <a:path w="2111" h="1704" extrusionOk="0">
                      <a:moveTo>
                        <a:pt x="1805" y="1"/>
                      </a:moveTo>
                      <a:lnTo>
                        <a:pt x="1" y="1373"/>
                      </a:lnTo>
                      <a:lnTo>
                        <a:pt x="306" y="1703"/>
                      </a:lnTo>
                      <a:lnTo>
                        <a:pt x="2110" y="433"/>
                      </a:lnTo>
                      <a:lnTo>
                        <a:pt x="1805"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9" name="Google Shape;289;p8"/>
                <p:cNvSpPr/>
                <p:nvPr/>
              </p:nvSpPr>
              <p:spPr>
                <a:xfrm>
                  <a:off x="3429321" y="3642992"/>
                  <a:ext cx="59622" cy="52909"/>
                </a:xfrm>
                <a:custGeom>
                  <a:avLst/>
                  <a:gdLst/>
                  <a:ahLst/>
                  <a:cxnLst/>
                  <a:rect l="l" t="t" r="r" b="b"/>
                  <a:pathLst>
                    <a:path w="2034" h="1805" extrusionOk="0">
                      <a:moveTo>
                        <a:pt x="1703" y="0"/>
                      </a:moveTo>
                      <a:lnTo>
                        <a:pt x="0" y="1500"/>
                      </a:lnTo>
                      <a:lnTo>
                        <a:pt x="331" y="1805"/>
                      </a:lnTo>
                      <a:lnTo>
                        <a:pt x="2034" y="433"/>
                      </a:lnTo>
                      <a:lnTo>
                        <a:pt x="1703"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0" name="Google Shape;290;p8"/>
                <p:cNvSpPr/>
                <p:nvPr/>
              </p:nvSpPr>
              <p:spPr>
                <a:xfrm>
                  <a:off x="3333205" y="3730167"/>
                  <a:ext cx="58889" cy="58860"/>
                </a:xfrm>
                <a:custGeom>
                  <a:avLst/>
                  <a:gdLst/>
                  <a:ahLst/>
                  <a:cxnLst/>
                  <a:rect l="l" t="t" r="r" b="b"/>
                  <a:pathLst>
                    <a:path w="2009" h="2008" extrusionOk="0">
                      <a:moveTo>
                        <a:pt x="1704" y="0"/>
                      </a:moveTo>
                      <a:cubicBezTo>
                        <a:pt x="1068" y="534"/>
                        <a:pt x="534" y="1068"/>
                        <a:pt x="1" y="1576"/>
                      </a:cubicBezTo>
                      <a:lnTo>
                        <a:pt x="433" y="2008"/>
                      </a:lnTo>
                      <a:cubicBezTo>
                        <a:pt x="967" y="1474"/>
                        <a:pt x="1500" y="941"/>
                        <a:pt x="2009" y="432"/>
                      </a:cubicBezTo>
                      <a:lnTo>
                        <a:pt x="1704"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1" name="Google Shape;291;p8"/>
                <p:cNvSpPr/>
                <p:nvPr/>
              </p:nvSpPr>
              <p:spPr>
                <a:xfrm>
                  <a:off x="3249781" y="3826253"/>
                  <a:ext cx="52909" cy="61879"/>
                </a:xfrm>
                <a:custGeom>
                  <a:avLst/>
                  <a:gdLst/>
                  <a:ahLst/>
                  <a:cxnLst/>
                  <a:rect l="l" t="t" r="r" b="b"/>
                  <a:pathLst>
                    <a:path w="1805" h="2111" extrusionOk="0">
                      <a:moveTo>
                        <a:pt x="1373" y="1"/>
                      </a:moveTo>
                      <a:cubicBezTo>
                        <a:pt x="941" y="636"/>
                        <a:pt x="407" y="1170"/>
                        <a:pt x="0" y="1805"/>
                      </a:cubicBezTo>
                      <a:lnTo>
                        <a:pt x="407" y="2110"/>
                      </a:lnTo>
                      <a:cubicBezTo>
                        <a:pt x="839" y="1475"/>
                        <a:pt x="1373" y="967"/>
                        <a:pt x="1805" y="331"/>
                      </a:cubicBezTo>
                      <a:lnTo>
                        <a:pt x="1373"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2" name="Google Shape;292;p8"/>
                <p:cNvSpPr/>
                <p:nvPr/>
              </p:nvSpPr>
              <p:spPr>
                <a:xfrm>
                  <a:off x="3178259" y="3935032"/>
                  <a:ext cx="46197" cy="64839"/>
                </a:xfrm>
                <a:custGeom>
                  <a:avLst/>
                  <a:gdLst/>
                  <a:ahLst/>
                  <a:cxnLst/>
                  <a:rect l="l" t="t" r="r" b="b"/>
                  <a:pathLst>
                    <a:path w="1576" h="2212" extrusionOk="0">
                      <a:moveTo>
                        <a:pt x="1169" y="0"/>
                      </a:moveTo>
                      <a:cubicBezTo>
                        <a:pt x="737" y="636"/>
                        <a:pt x="432" y="1271"/>
                        <a:pt x="0" y="1907"/>
                      </a:cubicBezTo>
                      <a:lnTo>
                        <a:pt x="534" y="2212"/>
                      </a:lnTo>
                      <a:cubicBezTo>
                        <a:pt x="839" y="1475"/>
                        <a:pt x="1271" y="839"/>
                        <a:pt x="1576" y="204"/>
                      </a:cubicBezTo>
                      <a:lnTo>
                        <a:pt x="1169"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3" name="Google Shape;293;p8"/>
                <p:cNvSpPr/>
                <p:nvPr/>
              </p:nvSpPr>
              <p:spPr>
                <a:xfrm>
                  <a:off x="3175269" y="4558597"/>
                  <a:ext cx="55899" cy="62611"/>
                </a:xfrm>
                <a:custGeom>
                  <a:avLst/>
                  <a:gdLst/>
                  <a:ahLst/>
                  <a:cxnLst/>
                  <a:rect l="l" t="t" r="r" b="b"/>
                  <a:pathLst>
                    <a:path w="1907" h="2136" extrusionOk="0">
                      <a:moveTo>
                        <a:pt x="636" y="0"/>
                      </a:moveTo>
                      <a:lnTo>
                        <a:pt x="1" y="331"/>
                      </a:lnTo>
                      <a:cubicBezTo>
                        <a:pt x="407" y="966"/>
                        <a:pt x="839" y="1602"/>
                        <a:pt x="1373" y="2135"/>
                      </a:cubicBezTo>
                      <a:lnTo>
                        <a:pt x="1907" y="1805"/>
                      </a:lnTo>
                      <a:cubicBezTo>
                        <a:pt x="1373" y="1170"/>
                        <a:pt x="941" y="534"/>
                        <a:pt x="636"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4" name="Google Shape;294;p8"/>
                <p:cNvSpPr/>
                <p:nvPr/>
              </p:nvSpPr>
              <p:spPr>
                <a:xfrm>
                  <a:off x="3258722" y="4658435"/>
                  <a:ext cx="62611" cy="58860"/>
                </a:xfrm>
                <a:custGeom>
                  <a:avLst/>
                  <a:gdLst/>
                  <a:ahLst/>
                  <a:cxnLst/>
                  <a:rect l="l" t="t" r="r" b="b"/>
                  <a:pathLst>
                    <a:path w="2136" h="2008" extrusionOk="0">
                      <a:moveTo>
                        <a:pt x="534" y="0"/>
                      </a:moveTo>
                      <a:lnTo>
                        <a:pt x="0" y="407"/>
                      </a:lnTo>
                      <a:cubicBezTo>
                        <a:pt x="534" y="1042"/>
                        <a:pt x="1169" y="1474"/>
                        <a:pt x="1703" y="2008"/>
                      </a:cubicBezTo>
                      <a:lnTo>
                        <a:pt x="2135" y="1474"/>
                      </a:lnTo>
                      <a:cubicBezTo>
                        <a:pt x="1601" y="1042"/>
                        <a:pt x="1068" y="534"/>
                        <a:pt x="534"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5" name="Google Shape;295;p8"/>
                <p:cNvSpPr/>
                <p:nvPr/>
              </p:nvSpPr>
              <p:spPr>
                <a:xfrm>
                  <a:off x="3361521" y="4738898"/>
                  <a:ext cx="67829" cy="52909"/>
                </a:xfrm>
                <a:custGeom>
                  <a:avLst/>
                  <a:gdLst/>
                  <a:ahLst/>
                  <a:cxnLst/>
                  <a:rect l="l" t="t" r="r" b="b"/>
                  <a:pathLst>
                    <a:path w="2314" h="1805" extrusionOk="0">
                      <a:moveTo>
                        <a:pt x="407" y="0"/>
                      </a:moveTo>
                      <a:lnTo>
                        <a:pt x="1" y="635"/>
                      </a:lnTo>
                      <a:cubicBezTo>
                        <a:pt x="636" y="1068"/>
                        <a:pt x="1373" y="1373"/>
                        <a:pt x="2008" y="1805"/>
                      </a:cubicBezTo>
                      <a:lnTo>
                        <a:pt x="2313" y="1169"/>
                      </a:lnTo>
                      <a:cubicBezTo>
                        <a:pt x="1678" y="839"/>
                        <a:pt x="1043" y="432"/>
                        <a:pt x="407"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6" name="Google Shape;296;p8"/>
                <p:cNvSpPr/>
                <p:nvPr/>
              </p:nvSpPr>
              <p:spPr>
                <a:xfrm>
                  <a:off x="3479240" y="4804441"/>
                  <a:ext cx="68562" cy="43236"/>
                </a:xfrm>
                <a:custGeom>
                  <a:avLst/>
                  <a:gdLst/>
                  <a:ahLst/>
                  <a:cxnLst/>
                  <a:rect l="l" t="t" r="r" b="b"/>
                  <a:pathLst>
                    <a:path w="2339" h="1475" extrusionOk="0">
                      <a:moveTo>
                        <a:pt x="331" y="1"/>
                      </a:moveTo>
                      <a:lnTo>
                        <a:pt x="0" y="509"/>
                      </a:lnTo>
                      <a:cubicBezTo>
                        <a:pt x="636" y="839"/>
                        <a:pt x="1373" y="1144"/>
                        <a:pt x="2110" y="1475"/>
                      </a:cubicBezTo>
                      <a:lnTo>
                        <a:pt x="2338" y="839"/>
                      </a:lnTo>
                      <a:cubicBezTo>
                        <a:pt x="1601" y="509"/>
                        <a:pt x="966" y="306"/>
                        <a:pt x="33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7" name="Google Shape;297;p8"/>
                <p:cNvSpPr/>
                <p:nvPr/>
              </p:nvSpPr>
              <p:spPr>
                <a:xfrm>
                  <a:off x="3603642" y="4850637"/>
                  <a:ext cx="67829" cy="34296"/>
                </a:xfrm>
                <a:custGeom>
                  <a:avLst/>
                  <a:gdLst/>
                  <a:ahLst/>
                  <a:cxnLst/>
                  <a:rect l="l" t="t" r="r" b="b"/>
                  <a:pathLst>
                    <a:path w="2314" h="1170" extrusionOk="0">
                      <a:moveTo>
                        <a:pt x="204" y="0"/>
                      </a:moveTo>
                      <a:lnTo>
                        <a:pt x="1" y="636"/>
                      </a:lnTo>
                      <a:cubicBezTo>
                        <a:pt x="738" y="839"/>
                        <a:pt x="1475" y="1068"/>
                        <a:pt x="2110" y="1170"/>
                      </a:cubicBezTo>
                      <a:lnTo>
                        <a:pt x="2313" y="534"/>
                      </a:lnTo>
                      <a:cubicBezTo>
                        <a:pt x="1576" y="331"/>
                        <a:pt x="839" y="204"/>
                        <a:pt x="204"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8" name="Google Shape;298;p8"/>
                <p:cNvSpPr/>
                <p:nvPr/>
              </p:nvSpPr>
              <p:spPr>
                <a:xfrm>
                  <a:off x="3731034" y="4881914"/>
                  <a:ext cx="67829" cy="27612"/>
                </a:xfrm>
                <a:custGeom>
                  <a:avLst/>
                  <a:gdLst/>
                  <a:ahLst/>
                  <a:cxnLst/>
                  <a:rect l="l" t="t" r="r" b="b"/>
                  <a:pathLst>
                    <a:path w="2314" h="942" extrusionOk="0">
                      <a:moveTo>
                        <a:pt x="204" y="1"/>
                      </a:moveTo>
                      <a:lnTo>
                        <a:pt x="1" y="636"/>
                      </a:lnTo>
                      <a:cubicBezTo>
                        <a:pt x="738" y="738"/>
                        <a:pt x="1475" y="840"/>
                        <a:pt x="2314" y="941"/>
                      </a:cubicBezTo>
                      <a:lnTo>
                        <a:pt x="2314" y="306"/>
                      </a:lnTo>
                      <a:cubicBezTo>
                        <a:pt x="1577" y="204"/>
                        <a:pt x="839" y="103"/>
                        <a:pt x="204"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99" name="Google Shape;299;p8"/>
                <p:cNvSpPr/>
                <p:nvPr/>
              </p:nvSpPr>
              <p:spPr>
                <a:xfrm>
                  <a:off x="3864406" y="4897567"/>
                  <a:ext cx="64839" cy="21633"/>
                </a:xfrm>
                <a:custGeom>
                  <a:avLst/>
                  <a:gdLst/>
                  <a:ahLst/>
                  <a:cxnLst/>
                  <a:rect l="l" t="t" r="r" b="b"/>
                  <a:pathLst>
                    <a:path w="2212" h="738" extrusionOk="0">
                      <a:moveTo>
                        <a:pt x="0" y="1"/>
                      </a:moveTo>
                      <a:lnTo>
                        <a:pt x="0" y="636"/>
                      </a:lnTo>
                      <a:cubicBezTo>
                        <a:pt x="737" y="738"/>
                        <a:pt x="1474" y="738"/>
                        <a:pt x="2211" y="738"/>
                      </a:cubicBezTo>
                      <a:lnTo>
                        <a:pt x="2211" y="102"/>
                      </a:lnTo>
                      <a:cubicBezTo>
                        <a:pt x="1474" y="102"/>
                        <a:pt x="737" y="1"/>
                        <a:pt x="0"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0" name="Google Shape;300;p8"/>
                <p:cNvSpPr/>
                <p:nvPr/>
              </p:nvSpPr>
              <p:spPr>
                <a:xfrm>
                  <a:off x="3994759" y="4897567"/>
                  <a:ext cx="67829" cy="21633"/>
                </a:xfrm>
                <a:custGeom>
                  <a:avLst/>
                  <a:gdLst/>
                  <a:ahLst/>
                  <a:cxnLst/>
                  <a:rect l="l" t="t" r="r" b="b"/>
                  <a:pathLst>
                    <a:path w="2314" h="738" extrusionOk="0">
                      <a:moveTo>
                        <a:pt x="2212" y="1"/>
                      </a:moveTo>
                      <a:cubicBezTo>
                        <a:pt x="1475" y="1"/>
                        <a:pt x="738" y="102"/>
                        <a:pt x="1" y="102"/>
                      </a:cubicBezTo>
                      <a:lnTo>
                        <a:pt x="1" y="738"/>
                      </a:lnTo>
                      <a:cubicBezTo>
                        <a:pt x="840" y="738"/>
                        <a:pt x="1577" y="738"/>
                        <a:pt x="2314" y="636"/>
                      </a:cubicBezTo>
                      <a:lnTo>
                        <a:pt x="2212"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1" name="Google Shape;301;p8"/>
                <p:cNvSpPr/>
                <p:nvPr/>
              </p:nvSpPr>
              <p:spPr>
                <a:xfrm>
                  <a:off x="4125141" y="4878953"/>
                  <a:ext cx="67829" cy="30573"/>
                </a:xfrm>
                <a:custGeom>
                  <a:avLst/>
                  <a:gdLst/>
                  <a:ahLst/>
                  <a:cxnLst/>
                  <a:rect l="l" t="t" r="r" b="b"/>
                  <a:pathLst>
                    <a:path w="2314" h="1043" extrusionOk="0">
                      <a:moveTo>
                        <a:pt x="2212" y="0"/>
                      </a:moveTo>
                      <a:cubicBezTo>
                        <a:pt x="1475" y="102"/>
                        <a:pt x="738" y="305"/>
                        <a:pt x="1" y="407"/>
                      </a:cubicBezTo>
                      <a:lnTo>
                        <a:pt x="102" y="1042"/>
                      </a:lnTo>
                      <a:cubicBezTo>
                        <a:pt x="839" y="941"/>
                        <a:pt x="1577" y="839"/>
                        <a:pt x="2314" y="737"/>
                      </a:cubicBezTo>
                      <a:lnTo>
                        <a:pt x="2212"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2" name="Google Shape;302;p8"/>
                <p:cNvSpPr/>
                <p:nvPr/>
              </p:nvSpPr>
              <p:spPr>
                <a:xfrm>
                  <a:off x="4255523" y="4847647"/>
                  <a:ext cx="67829" cy="37286"/>
                </a:xfrm>
                <a:custGeom>
                  <a:avLst/>
                  <a:gdLst/>
                  <a:ahLst/>
                  <a:cxnLst/>
                  <a:rect l="l" t="t" r="r" b="b"/>
                  <a:pathLst>
                    <a:path w="2314" h="1272" extrusionOk="0">
                      <a:moveTo>
                        <a:pt x="2110" y="1"/>
                      </a:moveTo>
                      <a:cubicBezTo>
                        <a:pt x="1373" y="204"/>
                        <a:pt x="636" y="433"/>
                        <a:pt x="0" y="636"/>
                      </a:cubicBezTo>
                      <a:lnTo>
                        <a:pt x="102" y="1272"/>
                      </a:lnTo>
                      <a:cubicBezTo>
                        <a:pt x="839" y="1170"/>
                        <a:pt x="1576" y="941"/>
                        <a:pt x="2313" y="738"/>
                      </a:cubicBezTo>
                      <a:lnTo>
                        <a:pt x="2110"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3" name="Google Shape;303;p8"/>
                <p:cNvSpPr/>
                <p:nvPr/>
              </p:nvSpPr>
              <p:spPr>
                <a:xfrm>
                  <a:off x="4379192" y="4804441"/>
                  <a:ext cx="68562" cy="43236"/>
                </a:xfrm>
                <a:custGeom>
                  <a:avLst/>
                  <a:gdLst/>
                  <a:ahLst/>
                  <a:cxnLst/>
                  <a:rect l="l" t="t" r="r" b="b"/>
                  <a:pathLst>
                    <a:path w="2339" h="1475" extrusionOk="0">
                      <a:moveTo>
                        <a:pt x="2034" y="1"/>
                      </a:moveTo>
                      <a:lnTo>
                        <a:pt x="1" y="738"/>
                      </a:lnTo>
                      <a:lnTo>
                        <a:pt x="229" y="1475"/>
                      </a:lnTo>
                      <a:lnTo>
                        <a:pt x="2339" y="636"/>
                      </a:lnTo>
                      <a:lnTo>
                        <a:pt x="2034"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4" name="Google Shape;304;p8"/>
                <p:cNvSpPr/>
                <p:nvPr/>
              </p:nvSpPr>
              <p:spPr>
                <a:xfrm>
                  <a:off x="4500634" y="4754522"/>
                  <a:ext cx="68562" cy="43236"/>
                </a:xfrm>
                <a:custGeom>
                  <a:avLst/>
                  <a:gdLst/>
                  <a:ahLst/>
                  <a:cxnLst/>
                  <a:rect l="l" t="t" r="r" b="b"/>
                  <a:pathLst>
                    <a:path w="2339" h="1475" extrusionOk="0">
                      <a:moveTo>
                        <a:pt x="2008" y="1"/>
                      </a:moveTo>
                      <a:lnTo>
                        <a:pt x="0" y="840"/>
                      </a:lnTo>
                      <a:lnTo>
                        <a:pt x="305" y="1475"/>
                      </a:lnTo>
                      <a:lnTo>
                        <a:pt x="2339" y="636"/>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5" name="Google Shape;305;p8"/>
                <p:cNvSpPr/>
                <p:nvPr/>
              </p:nvSpPr>
              <p:spPr>
                <a:xfrm>
                  <a:off x="4621313" y="4701642"/>
                  <a:ext cx="68562" cy="46959"/>
                </a:xfrm>
                <a:custGeom>
                  <a:avLst/>
                  <a:gdLst/>
                  <a:ahLst/>
                  <a:cxnLst/>
                  <a:rect l="l" t="t" r="r" b="b"/>
                  <a:pathLst>
                    <a:path w="2339" h="1602" extrusionOk="0">
                      <a:moveTo>
                        <a:pt x="2034" y="0"/>
                      </a:moveTo>
                      <a:lnTo>
                        <a:pt x="1" y="839"/>
                      </a:lnTo>
                      <a:lnTo>
                        <a:pt x="331" y="1601"/>
                      </a:lnTo>
                      <a:lnTo>
                        <a:pt x="2339" y="636"/>
                      </a:lnTo>
                      <a:lnTo>
                        <a:pt x="2034"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6" name="Google Shape;306;p8"/>
                <p:cNvSpPr/>
                <p:nvPr/>
              </p:nvSpPr>
              <p:spPr>
                <a:xfrm>
                  <a:off x="4742755" y="4648733"/>
                  <a:ext cx="68562" cy="46959"/>
                </a:xfrm>
                <a:custGeom>
                  <a:avLst/>
                  <a:gdLst/>
                  <a:ahLst/>
                  <a:cxnLst/>
                  <a:rect l="l" t="t" r="r" b="b"/>
                  <a:pathLst>
                    <a:path w="2339" h="1602" extrusionOk="0">
                      <a:moveTo>
                        <a:pt x="2008" y="1"/>
                      </a:moveTo>
                      <a:lnTo>
                        <a:pt x="0" y="967"/>
                      </a:lnTo>
                      <a:lnTo>
                        <a:pt x="305" y="1602"/>
                      </a:lnTo>
                      <a:lnTo>
                        <a:pt x="2339" y="636"/>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7" name="Google Shape;307;p8"/>
                <p:cNvSpPr/>
                <p:nvPr/>
              </p:nvSpPr>
              <p:spPr>
                <a:xfrm>
                  <a:off x="4863435" y="4595853"/>
                  <a:ext cx="68591" cy="46959"/>
                </a:xfrm>
                <a:custGeom>
                  <a:avLst/>
                  <a:gdLst/>
                  <a:ahLst/>
                  <a:cxnLst/>
                  <a:rect l="l" t="t" r="r" b="b"/>
                  <a:pathLst>
                    <a:path w="2340" h="1602" extrusionOk="0">
                      <a:moveTo>
                        <a:pt x="2034" y="0"/>
                      </a:moveTo>
                      <a:lnTo>
                        <a:pt x="1" y="864"/>
                      </a:lnTo>
                      <a:lnTo>
                        <a:pt x="230" y="1601"/>
                      </a:lnTo>
                      <a:lnTo>
                        <a:pt x="2339" y="636"/>
                      </a:lnTo>
                      <a:lnTo>
                        <a:pt x="2034"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8" name="Google Shape;308;p8"/>
                <p:cNvSpPr/>
                <p:nvPr/>
              </p:nvSpPr>
              <p:spPr>
                <a:xfrm>
                  <a:off x="4981886" y="4539983"/>
                  <a:ext cx="67829" cy="49919"/>
                </a:xfrm>
                <a:custGeom>
                  <a:avLst/>
                  <a:gdLst/>
                  <a:ahLst/>
                  <a:cxnLst/>
                  <a:rect l="l" t="t" r="r" b="b"/>
                  <a:pathLst>
                    <a:path w="2314" h="1703" extrusionOk="0">
                      <a:moveTo>
                        <a:pt x="2110" y="0"/>
                      </a:moveTo>
                      <a:lnTo>
                        <a:pt x="1" y="966"/>
                      </a:lnTo>
                      <a:lnTo>
                        <a:pt x="306" y="1703"/>
                      </a:lnTo>
                      <a:lnTo>
                        <a:pt x="2314" y="763"/>
                      </a:lnTo>
                      <a:lnTo>
                        <a:pt x="2110"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9" name="Google Shape;309;p8"/>
                <p:cNvSpPr/>
                <p:nvPr/>
              </p:nvSpPr>
              <p:spPr>
                <a:xfrm>
                  <a:off x="5102595" y="4487807"/>
                  <a:ext cx="68562" cy="46226"/>
                </a:xfrm>
                <a:custGeom>
                  <a:avLst/>
                  <a:gdLst/>
                  <a:ahLst/>
                  <a:cxnLst/>
                  <a:rect l="l" t="t" r="r" b="b"/>
                  <a:pathLst>
                    <a:path w="2339" h="1577" extrusionOk="0">
                      <a:moveTo>
                        <a:pt x="2135" y="1"/>
                      </a:moveTo>
                      <a:lnTo>
                        <a:pt x="0" y="941"/>
                      </a:lnTo>
                      <a:lnTo>
                        <a:pt x="331" y="1577"/>
                      </a:lnTo>
                      <a:lnTo>
                        <a:pt x="2339" y="636"/>
                      </a:lnTo>
                      <a:lnTo>
                        <a:pt x="2135"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0" name="Google Shape;310;p8"/>
                <p:cNvSpPr/>
                <p:nvPr/>
              </p:nvSpPr>
              <p:spPr>
                <a:xfrm>
                  <a:off x="5224037" y="4431938"/>
                  <a:ext cx="67800" cy="46226"/>
                </a:xfrm>
                <a:custGeom>
                  <a:avLst/>
                  <a:gdLst/>
                  <a:ahLst/>
                  <a:cxnLst/>
                  <a:rect l="l" t="t" r="r" b="b"/>
                  <a:pathLst>
                    <a:path w="2313" h="1577" extrusionOk="0">
                      <a:moveTo>
                        <a:pt x="2008" y="1"/>
                      </a:moveTo>
                      <a:lnTo>
                        <a:pt x="0" y="941"/>
                      </a:lnTo>
                      <a:lnTo>
                        <a:pt x="305" y="1577"/>
                      </a:lnTo>
                      <a:lnTo>
                        <a:pt x="2313" y="738"/>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1" name="Google Shape;311;p8"/>
                <p:cNvSpPr/>
                <p:nvPr/>
              </p:nvSpPr>
              <p:spPr>
                <a:xfrm>
                  <a:off x="5344717" y="4379058"/>
                  <a:ext cx="68562" cy="46226"/>
                </a:xfrm>
                <a:custGeom>
                  <a:avLst/>
                  <a:gdLst/>
                  <a:ahLst/>
                  <a:cxnLst/>
                  <a:rect l="l" t="t" r="r" b="b"/>
                  <a:pathLst>
                    <a:path w="2339" h="1577" extrusionOk="0">
                      <a:moveTo>
                        <a:pt x="2008" y="0"/>
                      </a:moveTo>
                      <a:lnTo>
                        <a:pt x="0" y="941"/>
                      </a:lnTo>
                      <a:lnTo>
                        <a:pt x="229" y="1576"/>
                      </a:lnTo>
                      <a:lnTo>
                        <a:pt x="2339" y="636"/>
                      </a:lnTo>
                      <a:lnTo>
                        <a:pt x="2008"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2" name="Google Shape;312;p8"/>
                <p:cNvSpPr/>
                <p:nvPr/>
              </p:nvSpPr>
              <p:spPr>
                <a:xfrm>
                  <a:off x="5463168" y="4323188"/>
                  <a:ext cx="67829" cy="46196"/>
                </a:xfrm>
                <a:custGeom>
                  <a:avLst/>
                  <a:gdLst/>
                  <a:ahLst/>
                  <a:cxnLst/>
                  <a:rect l="l" t="t" r="r" b="b"/>
                  <a:pathLst>
                    <a:path w="2314" h="1576" extrusionOk="0">
                      <a:moveTo>
                        <a:pt x="2008" y="0"/>
                      </a:moveTo>
                      <a:lnTo>
                        <a:pt x="1" y="940"/>
                      </a:lnTo>
                      <a:lnTo>
                        <a:pt x="306" y="1576"/>
                      </a:lnTo>
                      <a:lnTo>
                        <a:pt x="2313" y="737"/>
                      </a:lnTo>
                      <a:lnTo>
                        <a:pt x="2008"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3" name="Google Shape;313;p8"/>
                <p:cNvSpPr/>
                <p:nvPr/>
              </p:nvSpPr>
              <p:spPr>
                <a:xfrm>
                  <a:off x="5583848" y="4270279"/>
                  <a:ext cx="68591" cy="46226"/>
                </a:xfrm>
                <a:custGeom>
                  <a:avLst/>
                  <a:gdLst/>
                  <a:ahLst/>
                  <a:cxnLst/>
                  <a:rect l="l" t="t" r="r" b="b"/>
                  <a:pathLst>
                    <a:path w="2340" h="1577" extrusionOk="0">
                      <a:moveTo>
                        <a:pt x="2009" y="1"/>
                      </a:moveTo>
                      <a:lnTo>
                        <a:pt x="1" y="941"/>
                      </a:lnTo>
                      <a:lnTo>
                        <a:pt x="331" y="1576"/>
                      </a:lnTo>
                      <a:lnTo>
                        <a:pt x="2339" y="636"/>
                      </a:lnTo>
                      <a:lnTo>
                        <a:pt x="2009"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4" name="Google Shape;314;p8"/>
                <p:cNvSpPr/>
                <p:nvPr/>
              </p:nvSpPr>
              <p:spPr>
                <a:xfrm>
                  <a:off x="5701567" y="4217399"/>
                  <a:ext cx="68562" cy="43236"/>
                </a:xfrm>
                <a:custGeom>
                  <a:avLst/>
                  <a:gdLst/>
                  <a:ahLst/>
                  <a:cxnLst/>
                  <a:rect l="l" t="t" r="r" b="b"/>
                  <a:pathLst>
                    <a:path w="2339" h="1475" extrusionOk="0">
                      <a:moveTo>
                        <a:pt x="2136" y="0"/>
                      </a:moveTo>
                      <a:lnTo>
                        <a:pt x="1" y="839"/>
                      </a:lnTo>
                      <a:lnTo>
                        <a:pt x="331" y="1474"/>
                      </a:lnTo>
                      <a:lnTo>
                        <a:pt x="2339" y="635"/>
                      </a:lnTo>
                      <a:lnTo>
                        <a:pt x="2136"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5" name="Google Shape;315;p8"/>
                <p:cNvSpPr/>
                <p:nvPr/>
              </p:nvSpPr>
              <p:spPr>
                <a:xfrm>
                  <a:off x="5823009" y="4161500"/>
                  <a:ext cx="68562" cy="46988"/>
                </a:xfrm>
                <a:custGeom>
                  <a:avLst/>
                  <a:gdLst/>
                  <a:ahLst/>
                  <a:cxnLst/>
                  <a:rect l="l" t="t" r="r" b="b"/>
                  <a:pathLst>
                    <a:path w="2339" h="1603" extrusionOk="0">
                      <a:moveTo>
                        <a:pt x="2008" y="1"/>
                      </a:moveTo>
                      <a:lnTo>
                        <a:pt x="0" y="967"/>
                      </a:lnTo>
                      <a:lnTo>
                        <a:pt x="305" y="1602"/>
                      </a:lnTo>
                      <a:lnTo>
                        <a:pt x="2339" y="636"/>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6" name="Google Shape;316;p8"/>
                <p:cNvSpPr/>
                <p:nvPr/>
              </p:nvSpPr>
              <p:spPr>
                <a:xfrm>
                  <a:off x="5943688" y="4108621"/>
                  <a:ext cx="68562" cy="43969"/>
                </a:xfrm>
                <a:custGeom>
                  <a:avLst/>
                  <a:gdLst/>
                  <a:ahLst/>
                  <a:cxnLst/>
                  <a:rect l="l" t="t" r="r" b="b"/>
                  <a:pathLst>
                    <a:path w="2339" h="1500" extrusionOk="0">
                      <a:moveTo>
                        <a:pt x="2034" y="0"/>
                      </a:moveTo>
                      <a:lnTo>
                        <a:pt x="1" y="966"/>
                      </a:lnTo>
                      <a:lnTo>
                        <a:pt x="229" y="1500"/>
                      </a:lnTo>
                      <a:lnTo>
                        <a:pt x="2339" y="636"/>
                      </a:lnTo>
                      <a:lnTo>
                        <a:pt x="2034" y="0"/>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7" name="Google Shape;317;p8"/>
                <p:cNvSpPr/>
                <p:nvPr/>
              </p:nvSpPr>
              <p:spPr>
                <a:xfrm>
                  <a:off x="6065130" y="4055712"/>
                  <a:ext cx="68562" cy="43998"/>
                </a:xfrm>
                <a:custGeom>
                  <a:avLst/>
                  <a:gdLst/>
                  <a:ahLst/>
                  <a:cxnLst/>
                  <a:rect l="l" t="t" r="r" b="b"/>
                  <a:pathLst>
                    <a:path w="2339" h="1501" extrusionOk="0">
                      <a:moveTo>
                        <a:pt x="2008" y="1"/>
                      </a:moveTo>
                      <a:lnTo>
                        <a:pt x="1" y="865"/>
                      </a:lnTo>
                      <a:lnTo>
                        <a:pt x="204" y="1500"/>
                      </a:lnTo>
                      <a:lnTo>
                        <a:pt x="2339" y="636"/>
                      </a:lnTo>
                      <a:lnTo>
                        <a:pt x="200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8" name="Google Shape;318;p8"/>
                <p:cNvSpPr/>
                <p:nvPr/>
              </p:nvSpPr>
              <p:spPr>
                <a:xfrm>
                  <a:off x="7666882" y="3482066"/>
                  <a:ext cx="68562" cy="18672"/>
                </a:xfrm>
                <a:custGeom>
                  <a:avLst/>
                  <a:gdLst/>
                  <a:ahLst/>
                  <a:cxnLst/>
                  <a:rect l="l" t="t" r="r" b="b"/>
                  <a:pathLst>
                    <a:path w="2339" h="637" extrusionOk="0">
                      <a:moveTo>
                        <a:pt x="2212" y="1"/>
                      </a:moveTo>
                      <a:cubicBezTo>
                        <a:pt x="1475" y="102"/>
                        <a:pt x="738" y="102"/>
                        <a:pt x="1" y="204"/>
                      </a:cubicBezTo>
                      <a:lnTo>
                        <a:pt x="102" y="636"/>
                      </a:lnTo>
                      <a:cubicBezTo>
                        <a:pt x="839" y="509"/>
                        <a:pt x="1576" y="509"/>
                        <a:pt x="2339" y="407"/>
                      </a:cubicBezTo>
                      <a:lnTo>
                        <a:pt x="2212"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9" name="Google Shape;319;p8"/>
                <p:cNvSpPr/>
                <p:nvPr/>
              </p:nvSpPr>
              <p:spPr>
                <a:xfrm>
                  <a:off x="7800225" y="3482066"/>
                  <a:ext cx="65601" cy="18672"/>
                </a:xfrm>
                <a:custGeom>
                  <a:avLst/>
                  <a:gdLst/>
                  <a:ahLst/>
                  <a:cxnLst/>
                  <a:rect l="l" t="t" r="r" b="b"/>
                  <a:pathLst>
                    <a:path w="2238" h="637" extrusionOk="0">
                      <a:moveTo>
                        <a:pt x="1" y="1"/>
                      </a:moveTo>
                      <a:lnTo>
                        <a:pt x="1" y="407"/>
                      </a:lnTo>
                      <a:cubicBezTo>
                        <a:pt x="738" y="509"/>
                        <a:pt x="1373" y="509"/>
                        <a:pt x="2110" y="636"/>
                      </a:cubicBezTo>
                      <a:lnTo>
                        <a:pt x="2238" y="306"/>
                      </a:lnTo>
                      <a:cubicBezTo>
                        <a:pt x="1475" y="102"/>
                        <a:pt x="738" y="102"/>
                        <a:pt x="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0" name="Google Shape;320;p8"/>
                <p:cNvSpPr/>
                <p:nvPr/>
              </p:nvSpPr>
              <p:spPr>
                <a:xfrm>
                  <a:off x="7927646" y="3503669"/>
                  <a:ext cx="64839" cy="34296"/>
                </a:xfrm>
                <a:custGeom>
                  <a:avLst/>
                  <a:gdLst/>
                  <a:ahLst/>
                  <a:cxnLst/>
                  <a:rect l="l" t="t" r="r" b="b"/>
                  <a:pathLst>
                    <a:path w="2212" h="1170" extrusionOk="0">
                      <a:moveTo>
                        <a:pt x="102" y="1"/>
                      </a:moveTo>
                      <a:lnTo>
                        <a:pt x="0" y="407"/>
                      </a:lnTo>
                      <a:cubicBezTo>
                        <a:pt x="737" y="636"/>
                        <a:pt x="1373" y="839"/>
                        <a:pt x="2110" y="1170"/>
                      </a:cubicBezTo>
                      <a:lnTo>
                        <a:pt x="2211" y="738"/>
                      </a:lnTo>
                      <a:cubicBezTo>
                        <a:pt x="1576" y="534"/>
                        <a:pt x="839" y="204"/>
                        <a:pt x="102"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1" name="Google Shape;321;p8"/>
                <p:cNvSpPr/>
                <p:nvPr/>
              </p:nvSpPr>
              <p:spPr>
                <a:xfrm>
                  <a:off x="8045336" y="3556578"/>
                  <a:ext cx="62612" cy="46226"/>
                </a:xfrm>
                <a:custGeom>
                  <a:avLst/>
                  <a:gdLst/>
                  <a:ahLst/>
                  <a:cxnLst/>
                  <a:rect l="l" t="t" r="r" b="b"/>
                  <a:pathLst>
                    <a:path w="2136" h="1577" extrusionOk="0">
                      <a:moveTo>
                        <a:pt x="229" y="0"/>
                      </a:moveTo>
                      <a:lnTo>
                        <a:pt x="1" y="305"/>
                      </a:lnTo>
                      <a:cubicBezTo>
                        <a:pt x="636" y="737"/>
                        <a:pt x="1272" y="1144"/>
                        <a:pt x="1907" y="1576"/>
                      </a:cubicBezTo>
                      <a:lnTo>
                        <a:pt x="2136" y="1373"/>
                      </a:lnTo>
                      <a:cubicBezTo>
                        <a:pt x="1500" y="839"/>
                        <a:pt x="865" y="407"/>
                        <a:pt x="229"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2" name="Google Shape;322;p8"/>
                <p:cNvSpPr/>
                <p:nvPr/>
              </p:nvSpPr>
              <p:spPr>
                <a:xfrm>
                  <a:off x="8148164" y="3640002"/>
                  <a:ext cx="46196" cy="58889"/>
                </a:xfrm>
                <a:custGeom>
                  <a:avLst/>
                  <a:gdLst/>
                  <a:ahLst/>
                  <a:cxnLst/>
                  <a:rect l="l" t="t" r="r" b="b"/>
                  <a:pathLst>
                    <a:path w="1576" h="2009" extrusionOk="0">
                      <a:moveTo>
                        <a:pt x="203" y="1"/>
                      </a:moveTo>
                      <a:lnTo>
                        <a:pt x="0" y="204"/>
                      </a:lnTo>
                      <a:cubicBezTo>
                        <a:pt x="534" y="738"/>
                        <a:pt x="941" y="1373"/>
                        <a:pt x="1373" y="2009"/>
                      </a:cubicBezTo>
                      <a:lnTo>
                        <a:pt x="1576" y="1805"/>
                      </a:lnTo>
                      <a:cubicBezTo>
                        <a:pt x="1169" y="1170"/>
                        <a:pt x="737" y="636"/>
                        <a:pt x="203"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3" name="Google Shape;323;p8"/>
                <p:cNvSpPr/>
                <p:nvPr/>
              </p:nvSpPr>
              <p:spPr>
                <a:xfrm>
                  <a:off x="8222647" y="3748780"/>
                  <a:ext cx="34296" cy="64839"/>
                </a:xfrm>
                <a:custGeom>
                  <a:avLst/>
                  <a:gdLst/>
                  <a:ahLst/>
                  <a:cxnLst/>
                  <a:rect l="l" t="t" r="r" b="b"/>
                  <a:pathLst>
                    <a:path w="1170" h="2212" extrusionOk="0">
                      <a:moveTo>
                        <a:pt x="204" y="1"/>
                      </a:moveTo>
                      <a:lnTo>
                        <a:pt x="1" y="204"/>
                      </a:lnTo>
                      <a:cubicBezTo>
                        <a:pt x="306" y="839"/>
                        <a:pt x="636" y="1475"/>
                        <a:pt x="941" y="2212"/>
                      </a:cubicBezTo>
                      <a:lnTo>
                        <a:pt x="1170" y="2110"/>
                      </a:lnTo>
                      <a:cubicBezTo>
                        <a:pt x="941" y="1373"/>
                        <a:pt x="636" y="738"/>
                        <a:pt x="204"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4" name="Google Shape;324;p8"/>
                <p:cNvSpPr/>
                <p:nvPr/>
              </p:nvSpPr>
              <p:spPr>
                <a:xfrm>
                  <a:off x="8281507" y="4006555"/>
                  <a:ext cx="8970" cy="64839"/>
                </a:xfrm>
                <a:custGeom>
                  <a:avLst/>
                  <a:gdLst/>
                  <a:ahLst/>
                  <a:cxnLst/>
                  <a:rect l="l" t="t" r="r" b="b"/>
                  <a:pathLst>
                    <a:path w="306" h="2212" extrusionOk="0">
                      <a:moveTo>
                        <a:pt x="102" y="0"/>
                      </a:moveTo>
                      <a:cubicBezTo>
                        <a:pt x="102" y="737"/>
                        <a:pt x="102" y="1474"/>
                        <a:pt x="1" y="2212"/>
                      </a:cubicBezTo>
                      <a:lnTo>
                        <a:pt x="204" y="2212"/>
                      </a:lnTo>
                      <a:cubicBezTo>
                        <a:pt x="204" y="1474"/>
                        <a:pt x="306" y="737"/>
                        <a:pt x="306"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5" name="Google Shape;325;p8"/>
                <p:cNvSpPr/>
                <p:nvPr/>
              </p:nvSpPr>
              <p:spPr>
                <a:xfrm>
                  <a:off x="8253191" y="4136937"/>
                  <a:ext cx="22395" cy="61849"/>
                </a:xfrm>
                <a:custGeom>
                  <a:avLst/>
                  <a:gdLst/>
                  <a:ahLst/>
                  <a:cxnLst/>
                  <a:rect l="l" t="t" r="r" b="b"/>
                  <a:pathLst>
                    <a:path w="764" h="2110" extrusionOk="0">
                      <a:moveTo>
                        <a:pt x="636" y="0"/>
                      </a:moveTo>
                      <a:cubicBezTo>
                        <a:pt x="433" y="737"/>
                        <a:pt x="331" y="1373"/>
                        <a:pt x="1" y="2110"/>
                      </a:cubicBezTo>
                      <a:lnTo>
                        <a:pt x="230" y="2110"/>
                      </a:lnTo>
                      <a:cubicBezTo>
                        <a:pt x="433" y="1474"/>
                        <a:pt x="636" y="737"/>
                        <a:pt x="763"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6" name="Google Shape;326;p8"/>
                <p:cNvSpPr/>
                <p:nvPr/>
              </p:nvSpPr>
              <p:spPr>
                <a:xfrm>
                  <a:off x="8204034" y="4260606"/>
                  <a:ext cx="30573" cy="59622"/>
                </a:xfrm>
                <a:custGeom>
                  <a:avLst/>
                  <a:gdLst/>
                  <a:ahLst/>
                  <a:cxnLst/>
                  <a:rect l="l" t="t" r="r" b="b"/>
                  <a:pathLst>
                    <a:path w="1043" h="2034" extrusionOk="0">
                      <a:moveTo>
                        <a:pt x="941" y="0"/>
                      </a:moveTo>
                      <a:cubicBezTo>
                        <a:pt x="636" y="636"/>
                        <a:pt x="305" y="1398"/>
                        <a:pt x="0" y="2033"/>
                      </a:cubicBezTo>
                      <a:cubicBezTo>
                        <a:pt x="407" y="1398"/>
                        <a:pt x="737" y="763"/>
                        <a:pt x="1042" y="0"/>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7" name="Google Shape;327;p8"/>
                <p:cNvSpPr/>
                <p:nvPr/>
              </p:nvSpPr>
              <p:spPr>
                <a:xfrm>
                  <a:off x="8126561" y="4376068"/>
                  <a:ext cx="43236" cy="52176"/>
                </a:xfrm>
                <a:custGeom>
                  <a:avLst/>
                  <a:gdLst/>
                  <a:ahLst/>
                  <a:cxnLst/>
                  <a:rect l="l" t="t" r="r" b="b"/>
                  <a:pathLst>
                    <a:path w="1475" h="1780" extrusionOk="0">
                      <a:moveTo>
                        <a:pt x="1373" y="1"/>
                      </a:moveTo>
                      <a:cubicBezTo>
                        <a:pt x="940" y="509"/>
                        <a:pt x="508" y="1144"/>
                        <a:pt x="0" y="1678"/>
                      </a:cubicBezTo>
                      <a:lnTo>
                        <a:pt x="102" y="1780"/>
                      </a:lnTo>
                      <a:cubicBezTo>
                        <a:pt x="508" y="1144"/>
                        <a:pt x="1042" y="636"/>
                        <a:pt x="1474"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grpSp>
        <p:sp>
          <p:nvSpPr>
            <p:cNvPr id="328" name="Google Shape;328;p8"/>
            <p:cNvSpPr/>
            <p:nvPr/>
          </p:nvSpPr>
          <p:spPr>
            <a:xfrm>
              <a:off x="8243799" y="5452387"/>
              <a:ext cx="91416" cy="57648"/>
            </a:xfrm>
            <a:custGeom>
              <a:avLst/>
              <a:gdLst/>
              <a:ahLst/>
              <a:cxnLst/>
              <a:rect l="l" t="t" r="r" b="b"/>
              <a:pathLst>
                <a:path w="2339" h="1475" extrusionOk="0">
                  <a:moveTo>
                    <a:pt x="2135" y="1"/>
                  </a:moveTo>
                  <a:lnTo>
                    <a:pt x="0" y="839"/>
                  </a:lnTo>
                  <a:lnTo>
                    <a:pt x="331" y="1475"/>
                  </a:lnTo>
                  <a:lnTo>
                    <a:pt x="2338" y="509"/>
                  </a:lnTo>
                  <a:lnTo>
                    <a:pt x="2135"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9" name="Google Shape;329;p8"/>
            <p:cNvSpPr/>
            <p:nvPr/>
          </p:nvSpPr>
          <p:spPr>
            <a:xfrm>
              <a:off x="8405682" y="5381880"/>
              <a:ext cx="90439" cy="57648"/>
            </a:xfrm>
            <a:custGeom>
              <a:avLst/>
              <a:gdLst/>
              <a:ahLst/>
              <a:cxnLst/>
              <a:rect l="l" t="t" r="r" b="b"/>
              <a:pathLst>
                <a:path w="2314" h="1475" extrusionOk="0">
                  <a:moveTo>
                    <a:pt x="2110" y="0"/>
                  </a:moveTo>
                  <a:lnTo>
                    <a:pt x="1" y="839"/>
                  </a:lnTo>
                  <a:lnTo>
                    <a:pt x="306" y="1474"/>
                  </a:lnTo>
                  <a:lnTo>
                    <a:pt x="2314" y="636"/>
                  </a:lnTo>
                  <a:lnTo>
                    <a:pt x="2110"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0" name="Google Shape;330;p8"/>
            <p:cNvSpPr/>
            <p:nvPr/>
          </p:nvSpPr>
          <p:spPr>
            <a:xfrm>
              <a:off x="8566627" y="5209735"/>
              <a:ext cx="91416" cy="57648"/>
            </a:xfrm>
            <a:custGeom>
              <a:avLst/>
              <a:gdLst/>
              <a:ahLst/>
              <a:cxnLst/>
              <a:rect l="l" t="t" r="r" b="b"/>
              <a:pathLst>
                <a:path w="2339" h="1475" extrusionOk="0">
                  <a:moveTo>
                    <a:pt x="2135" y="1"/>
                  </a:moveTo>
                  <a:lnTo>
                    <a:pt x="0" y="941"/>
                  </a:lnTo>
                  <a:lnTo>
                    <a:pt x="331" y="1475"/>
                  </a:lnTo>
                  <a:lnTo>
                    <a:pt x="2339" y="636"/>
                  </a:lnTo>
                  <a:lnTo>
                    <a:pt x="2135"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1" name="Google Shape;331;p8"/>
            <p:cNvSpPr/>
            <p:nvPr/>
          </p:nvSpPr>
          <p:spPr>
            <a:xfrm>
              <a:off x="8728549" y="5143177"/>
              <a:ext cx="90400" cy="53700"/>
            </a:xfrm>
            <a:custGeom>
              <a:avLst/>
              <a:gdLst/>
              <a:ahLst/>
              <a:cxnLst/>
              <a:rect l="l" t="t" r="r" b="b"/>
              <a:pathLst>
                <a:path w="2313" h="1374" extrusionOk="0">
                  <a:moveTo>
                    <a:pt x="2110" y="1"/>
                  </a:moveTo>
                  <a:lnTo>
                    <a:pt x="0" y="865"/>
                  </a:lnTo>
                  <a:lnTo>
                    <a:pt x="305" y="1373"/>
                  </a:lnTo>
                  <a:lnTo>
                    <a:pt x="2313" y="535"/>
                  </a:lnTo>
                  <a:lnTo>
                    <a:pt x="2110"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2" name="Google Shape;332;p8"/>
            <p:cNvSpPr/>
            <p:nvPr/>
          </p:nvSpPr>
          <p:spPr>
            <a:xfrm>
              <a:off x="8889455" y="5077634"/>
              <a:ext cx="91416" cy="53661"/>
            </a:xfrm>
            <a:custGeom>
              <a:avLst/>
              <a:gdLst/>
              <a:ahLst/>
              <a:cxnLst/>
              <a:rect l="l" t="t" r="r" b="b"/>
              <a:pathLst>
                <a:path w="2339" h="1373" extrusionOk="0">
                  <a:moveTo>
                    <a:pt x="2135" y="0"/>
                  </a:moveTo>
                  <a:lnTo>
                    <a:pt x="0" y="839"/>
                  </a:lnTo>
                  <a:lnTo>
                    <a:pt x="331" y="1373"/>
                  </a:lnTo>
                  <a:lnTo>
                    <a:pt x="2339" y="509"/>
                  </a:lnTo>
                  <a:lnTo>
                    <a:pt x="2135"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3" name="Google Shape;333;p8"/>
            <p:cNvSpPr/>
            <p:nvPr/>
          </p:nvSpPr>
          <p:spPr>
            <a:xfrm>
              <a:off x="9055326" y="5011074"/>
              <a:ext cx="86492" cy="53661"/>
            </a:xfrm>
            <a:custGeom>
              <a:avLst/>
              <a:gdLst/>
              <a:ahLst/>
              <a:cxnLst/>
              <a:rect l="l" t="t" r="r" b="b"/>
              <a:pathLst>
                <a:path w="2213" h="1373" extrusionOk="0">
                  <a:moveTo>
                    <a:pt x="2009" y="1"/>
                  </a:moveTo>
                  <a:lnTo>
                    <a:pt x="1" y="839"/>
                  </a:lnTo>
                  <a:lnTo>
                    <a:pt x="204" y="1373"/>
                  </a:lnTo>
                  <a:lnTo>
                    <a:pt x="2212" y="534"/>
                  </a:lnTo>
                  <a:lnTo>
                    <a:pt x="2009"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4" name="Google Shape;334;p8"/>
            <p:cNvSpPr/>
            <p:nvPr/>
          </p:nvSpPr>
          <p:spPr>
            <a:xfrm>
              <a:off x="9216269" y="4944515"/>
              <a:ext cx="91416" cy="53700"/>
            </a:xfrm>
            <a:custGeom>
              <a:avLst/>
              <a:gdLst/>
              <a:ahLst/>
              <a:cxnLst/>
              <a:rect l="l" t="t" r="r" b="b"/>
              <a:pathLst>
                <a:path w="2339" h="1374" extrusionOk="0">
                  <a:moveTo>
                    <a:pt x="2135" y="1"/>
                  </a:moveTo>
                  <a:lnTo>
                    <a:pt x="0" y="865"/>
                  </a:lnTo>
                  <a:lnTo>
                    <a:pt x="229" y="1373"/>
                  </a:lnTo>
                  <a:lnTo>
                    <a:pt x="2339" y="534"/>
                  </a:lnTo>
                  <a:lnTo>
                    <a:pt x="2135"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5" name="Google Shape;335;p8"/>
            <p:cNvSpPr/>
            <p:nvPr/>
          </p:nvSpPr>
          <p:spPr>
            <a:xfrm>
              <a:off x="9382141" y="4882921"/>
              <a:ext cx="87468" cy="53700"/>
            </a:xfrm>
            <a:custGeom>
              <a:avLst/>
              <a:gdLst/>
              <a:ahLst/>
              <a:cxnLst/>
              <a:rect l="l" t="t" r="r" b="b"/>
              <a:pathLst>
                <a:path w="2238" h="1374" extrusionOk="0">
                  <a:moveTo>
                    <a:pt x="2110" y="1"/>
                  </a:moveTo>
                  <a:lnTo>
                    <a:pt x="1" y="840"/>
                  </a:lnTo>
                  <a:lnTo>
                    <a:pt x="204" y="1373"/>
                  </a:lnTo>
                  <a:lnTo>
                    <a:pt x="2237" y="535"/>
                  </a:lnTo>
                  <a:lnTo>
                    <a:pt x="2110"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6" name="Google Shape;336;p8"/>
            <p:cNvSpPr/>
            <p:nvPr/>
          </p:nvSpPr>
          <p:spPr>
            <a:xfrm>
              <a:off x="9548049" y="4824333"/>
              <a:ext cx="86452" cy="49715"/>
            </a:xfrm>
            <a:custGeom>
              <a:avLst/>
              <a:gdLst/>
              <a:ahLst/>
              <a:cxnLst/>
              <a:rect l="l" t="t" r="r" b="b"/>
              <a:pathLst>
                <a:path w="2212" h="1272" extrusionOk="0">
                  <a:moveTo>
                    <a:pt x="2110" y="0"/>
                  </a:moveTo>
                  <a:lnTo>
                    <a:pt x="0" y="763"/>
                  </a:lnTo>
                  <a:lnTo>
                    <a:pt x="102" y="1271"/>
                  </a:lnTo>
                  <a:lnTo>
                    <a:pt x="2211" y="534"/>
                  </a:lnTo>
                  <a:lnTo>
                    <a:pt x="2110"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7" name="Google Shape;337;p8"/>
            <p:cNvSpPr/>
            <p:nvPr/>
          </p:nvSpPr>
          <p:spPr>
            <a:xfrm>
              <a:off x="9712942" y="4770673"/>
              <a:ext cx="87429" cy="45767"/>
            </a:xfrm>
            <a:custGeom>
              <a:avLst/>
              <a:gdLst/>
              <a:ahLst/>
              <a:cxnLst/>
              <a:rect l="l" t="t" r="r" b="b"/>
              <a:pathLst>
                <a:path w="2237" h="1171" extrusionOk="0">
                  <a:moveTo>
                    <a:pt x="2135" y="1"/>
                  </a:moveTo>
                  <a:lnTo>
                    <a:pt x="0" y="636"/>
                  </a:lnTo>
                  <a:lnTo>
                    <a:pt x="127" y="1170"/>
                  </a:lnTo>
                  <a:lnTo>
                    <a:pt x="2237" y="433"/>
                  </a:lnTo>
                  <a:lnTo>
                    <a:pt x="2135" y="1"/>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8" name="Google Shape;338;p8"/>
            <p:cNvSpPr/>
            <p:nvPr/>
          </p:nvSpPr>
          <p:spPr>
            <a:xfrm>
              <a:off x="9878811" y="4717049"/>
              <a:ext cx="91416" cy="45728"/>
            </a:xfrm>
            <a:custGeom>
              <a:avLst/>
              <a:gdLst/>
              <a:ahLst/>
              <a:cxnLst/>
              <a:rect l="l" t="t" r="r" b="b"/>
              <a:pathLst>
                <a:path w="2339" h="1170" extrusionOk="0">
                  <a:moveTo>
                    <a:pt x="2237" y="0"/>
                  </a:moveTo>
                  <a:lnTo>
                    <a:pt x="1" y="636"/>
                  </a:lnTo>
                  <a:lnTo>
                    <a:pt x="102" y="1170"/>
                  </a:lnTo>
                  <a:lnTo>
                    <a:pt x="2339" y="534"/>
                  </a:lnTo>
                  <a:lnTo>
                    <a:pt x="2237"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9" name="Google Shape;339;p8"/>
            <p:cNvSpPr/>
            <p:nvPr/>
          </p:nvSpPr>
          <p:spPr>
            <a:xfrm>
              <a:off x="10048667" y="4680313"/>
              <a:ext cx="91416" cy="32791"/>
            </a:xfrm>
            <a:custGeom>
              <a:avLst/>
              <a:gdLst/>
              <a:ahLst/>
              <a:cxnLst/>
              <a:rect l="l" t="t" r="r" b="b"/>
              <a:pathLst>
                <a:path w="2339" h="839" extrusionOk="0">
                  <a:moveTo>
                    <a:pt x="2212" y="0"/>
                  </a:moveTo>
                  <a:lnTo>
                    <a:pt x="1" y="407"/>
                  </a:lnTo>
                  <a:lnTo>
                    <a:pt x="102" y="839"/>
                  </a:lnTo>
                  <a:lnTo>
                    <a:pt x="2339" y="407"/>
                  </a:lnTo>
                  <a:lnTo>
                    <a:pt x="2212"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0" name="Google Shape;340;p8"/>
            <p:cNvSpPr/>
            <p:nvPr/>
          </p:nvSpPr>
          <p:spPr>
            <a:xfrm>
              <a:off x="10711247" y="5966859"/>
              <a:ext cx="65581" cy="57648"/>
            </a:xfrm>
            <a:custGeom>
              <a:avLst/>
              <a:gdLst/>
              <a:ahLst/>
              <a:cxnLst/>
              <a:rect l="l" t="t" r="r" b="b"/>
              <a:pathLst>
                <a:path w="1678" h="1475" extrusionOk="0">
                  <a:moveTo>
                    <a:pt x="1678" y="1"/>
                  </a:moveTo>
                  <a:cubicBezTo>
                    <a:pt x="1144" y="535"/>
                    <a:pt x="508" y="941"/>
                    <a:pt x="0" y="1475"/>
                  </a:cubicBezTo>
                  <a:lnTo>
                    <a:pt x="0" y="1475"/>
                  </a:lnTo>
                  <a:cubicBezTo>
                    <a:pt x="508" y="941"/>
                    <a:pt x="1144" y="535"/>
                    <a:pt x="1678" y="1"/>
                  </a:cubicBez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1" name="Google Shape;341;p8"/>
            <p:cNvSpPr/>
            <p:nvPr/>
          </p:nvSpPr>
          <p:spPr>
            <a:xfrm>
              <a:off x="5153095" y="1118475"/>
              <a:ext cx="231491" cy="198700"/>
            </a:xfrm>
            <a:custGeom>
              <a:avLst/>
              <a:gdLst/>
              <a:ahLst/>
              <a:cxnLst/>
              <a:rect l="l" t="t" r="r" b="b"/>
              <a:pathLst>
                <a:path w="5923" h="5084" extrusionOk="0">
                  <a:moveTo>
                    <a:pt x="4550" y="1"/>
                  </a:moveTo>
                  <a:cubicBezTo>
                    <a:pt x="3813" y="1"/>
                    <a:pt x="2745" y="331"/>
                    <a:pt x="1779" y="1068"/>
                  </a:cubicBezTo>
                  <a:cubicBezTo>
                    <a:pt x="636" y="1907"/>
                    <a:pt x="0" y="3076"/>
                    <a:pt x="0" y="3915"/>
                  </a:cubicBezTo>
                  <a:cubicBezTo>
                    <a:pt x="0" y="4144"/>
                    <a:pt x="0" y="4449"/>
                    <a:pt x="204" y="4550"/>
                  </a:cubicBezTo>
                  <a:cubicBezTo>
                    <a:pt x="407" y="4881"/>
                    <a:pt x="839" y="5084"/>
                    <a:pt x="1271" y="5084"/>
                  </a:cubicBezTo>
                  <a:cubicBezTo>
                    <a:pt x="2110" y="5084"/>
                    <a:pt x="3050" y="4652"/>
                    <a:pt x="4016" y="3915"/>
                  </a:cubicBezTo>
                  <a:cubicBezTo>
                    <a:pt x="5185" y="3076"/>
                    <a:pt x="5922" y="1907"/>
                    <a:pt x="5922" y="1068"/>
                  </a:cubicBezTo>
                  <a:cubicBezTo>
                    <a:pt x="5922" y="839"/>
                    <a:pt x="5821" y="636"/>
                    <a:pt x="5719" y="433"/>
                  </a:cubicBezTo>
                  <a:cubicBezTo>
                    <a:pt x="5490" y="102"/>
                    <a:pt x="5084" y="1"/>
                    <a:pt x="4550" y="1"/>
                  </a:cubicBezTo>
                  <a:close/>
                </a:path>
              </a:pathLst>
            </a:custGeom>
            <a:solidFill>
              <a:srgbClr val="548BB7"/>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2" name="Google Shape;342;p8"/>
            <p:cNvSpPr/>
            <p:nvPr/>
          </p:nvSpPr>
          <p:spPr>
            <a:xfrm>
              <a:off x="4551734" y="1466167"/>
              <a:ext cx="2355295" cy="2355252"/>
            </a:xfrm>
            <a:custGeom>
              <a:avLst/>
              <a:gdLst/>
              <a:ahLst/>
              <a:cxnLst/>
              <a:rect l="l" t="t" r="r" b="b"/>
              <a:pathLst>
                <a:path w="56882" h="56881" extrusionOk="0">
                  <a:moveTo>
                    <a:pt x="52433" y="0"/>
                  </a:moveTo>
                  <a:lnTo>
                    <a:pt x="1" y="4448"/>
                  </a:lnTo>
                  <a:lnTo>
                    <a:pt x="4448" y="56881"/>
                  </a:lnTo>
                  <a:lnTo>
                    <a:pt x="56881" y="52306"/>
                  </a:lnTo>
                  <a:lnTo>
                    <a:pt x="52433" y="0"/>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4" name="Google Shape;344;p8"/>
            <p:cNvSpPr/>
            <p:nvPr/>
          </p:nvSpPr>
          <p:spPr>
            <a:xfrm>
              <a:off x="5518383" y="1561450"/>
              <a:ext cx="112248" cy="153988"/>
            </a:xfrm>
            <a:custGeom>
              <a:avLst/>
              <a:gdLst/>
              <a:ahLst/>
              <a:cxnLst/>
              <a:rect l="l" t="t" r="r" b="b"/>
              <a:pathLst>
                <a:path w="2872" h="3940" extrusionOk="0">
                  <a:moveTo>
                    <a:pt x="0" y="0"/>
                  </a:moveTo>
                  <a:lnTo>
                    <a:pt x="0" y="0"/>
                  </a:lnTo>
                  <a:cubicBezTo>
                    <a:pt x="966" y="1398"/>
                    <a:pt x="2033" y="2872"/>
                    <a:pt x="2440" y="3940"/>
                  </a:cubicBezTo>
                  <a:lnTo>
                    <a:pt x="2872" y="3609"/>
                  </a:lnTo>
                  <a:lnTo>
                    <a:pt x="0" y="0"/>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8" name="Google Shape;348;p8"/>
            <p:cNvSpPr/>
            <p:nvPr/>
          </p:nvSpPr>
          <p:spPr>
            <a:xfrm>
              <a:off x="5123275" y="1101630"/>
              <a:ext cx="265259" cy="199637"/>
            </a:xfrm>
            <a:custGeom>
              <a:avLst/>
              <a:gdLst/>
              <a:ahLst/>
              <a:cxnLst/>
              <a:rect l="l" t="t" r="r" b="b"/>
              <a:pathLst>
                <a:path w="6787" h="5108" extrusionOk="0">
                  <a:moveTo>
                    <a:pt x="4999" y="0"/>
                  </a:moveTo>
                  <a:cubicBezTo>
                    <a:pt x="4223" y="0"/>
                    <a:pt x="3239" y="354"/>
                    <a:pt x="2339" y="1067"/>
                  </a:cubicBezTo>
                  <a:cubicBezTo>
                    <a:pt x="763" y="2236"/>
                    <a:pt x="1" y="3812"/>
                    <a:pt x="636" y="4676"/>
                  </a:cubicBezTo>
                  <a:cubicBezTo>
                    <a:pt x="884" y="4964"/>
                    <a:pt x="1294" y="5108"/>
                    <a:pt x="1789" y="5108"/>
                  </a:cubicBezTo>
                  <a:cubicBezTo>
                    <a:pt x="2565" y="5108"/>
                    <a:pt x="3549" y="4754"/>
                    <a:pt x="4449" y="4041"/>
                  </a:cubicBezTo>
                  <a:cubicBezTo>
                    <a:pt x="6050" y="2872"/>
                    <a:pt x="6787" y="1270"/>
                    <a:pt x="6152" y="432"/>
                  </a:cubicBezTo>
                  <a:cubicBezTo>
                    <a:pt x="5904" y="144"/>
                    <a:pt x="5494" y="0"/>
                    <a:pt x="4999"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0" name="Google Shape;350;p8"/>
            <p:cNvSpPr/>
            <p:nvPr/>
          </p:nvSpPr>
          <p:spPr>
            <a:xfrm>
              <a:off x="8056955" y="1306951"/>
              <a:ext cx="2198281" cy="2201252"/>
            </a:xfrm>
            <a:custGeom>
              <a:avLst/>
              <a:gdLst/>
              <a:ahLst/>
              <a:cxnLst/>
              <a:rect l="l" t="t" r="r" b="b"/>
              <a:pathLst>
                <a:path w="56246" h="56322" extrusionOk="0">
                  <a:moveTo>
                    <a:pt x="3813" y="0"/>
                  </a:moveTo>
                  <a:lnTo>
                    <a:pt x="1" y="52407"/>
                  </a:lnTo>
                  <a:lnTo>
                    <a:pt x="52434" y="56321"/>
                  </a:lnTo>
                  <a:lnTo>
                    <a:pt x="56246" y="3914"/>
                  </a:lnTo>
                  <a:lnTo>
                    <a:pt x="3813"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chemeClr val="dk1"/>
                </a:solidFill>
                <a:latin typeface="Calibri"/>
                <a:ea typeface="Calibri"/>
                <a:cs typeface="Calibri"/>
                <a:sym typeface="Calibri"/>
              </a:endParaRPr>
            </a:p>
          </p:txBody>
        </p:sp>
        <p:sp>
          <p:nvSpPr>
            <p:cNvPr id="352" name="Google Shape;352;p8"/>
            <p:cNvSpPr/>
            <p:nvPr/>
          </p:nvSpPr>
          <p:spPr>
            <a:xfrm>
              <a:off x="9159895" y="1389378"/>
              <a:ext cx="66599" cy="116273"/>
            </a:xfrm>
            <a:custGeom>
              <a:avLst/>
              <a:gdLst/>
              <a:ahLst/>
              <a:cxnLst/>
              <a:rect l="l" t="t" r="r" b="b"/>
              <a:pathLst>
                <a:path w="1704" h="2975" extrusionOk="0">
                  <a:moveTo>
                    <a:pt x="0" y="1"/>
                  </a:moveTo>
                  <a:lnTo>
                    <a:pt x="0" y="1"/>
                  </a:lnTo>
                  <a:lnTo>
                    <a:pt x="1703" y="2974"/>
                  </a:lnTo>
                  <a:lnTo>
                    <a:pt x="1703" y="2974"/>
                  </a:lnTo>
                  <a:close/>
                </a:path>
              </a:pathLst>
            </a:custGeom>
            <a:solidFill>
              <a:srgbClr val="80895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3" name="Google Shape;353;p8"/>
            <p:cNvSpPr/>
            <p:nvPr/>
          </p:nvSpPr>
          <p:spPr>
            <a:xfrm>
              <a:off x="9226454" y="1505613"/>
              <a:ext cx="20909" cy="45728"/>
            </a:xfrm>
            <a:custGeom>
              <a:avLst/>
              <a:gdLst/>
              <a:ahLst/>
              <a:cxnLst/>
              <a:rect l="l" t="t" r="r" b="b"/>
              <a:pathLst>
                <a:path w="535" h="1170" extrusionOk="0">
                  <a:moveTo>
                    <a:pt x="0" y="0"/>
                  </a:moveTo>
                  <a:lnTo>
                    <a:pt x="0" y="0"/>
                  </a:lnTo>
                  <a:lnTo>
                    <a:pt x="534" y="1169"/>
                  </a:lnTo>
                  <a:close/>
                </a:path>
              </a:pathLst>
            </a:custGeom>
            <a:solidFill>
              <a:srgbClr val="66772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4" name="Google Shape;354;p8"/>
            <p:cNvSpPr/>
            <p:nvPr/>
          </p:nvSpPr>
          <p:spPr>
            <a:xfrm>
              <a:off x="9159895" y="1389378"/>
              <a:ext cx="87468" cy="169895"/>
            </a:xfrm>
            <a:custGeom>
              <a:avLst/>
              <a:gdLst/>
              <a:ahLst/>
              <a:cxnLst/>
              <a:rect l="l" t="t" r="r" b="b"/>
              <a:pathLst>
                <a:path w="2238" h="4347" extrusionOk="0">
                  <a:moveTo>
                    <a:pt x="0" y="1"/>
                  </a:moveTo>
                  <a:cubicBezTo>
                    <a:pt x="763" y="1602"/>
                    <a:pt x="1500" y="3178"/>
                    <a:pt x="1805" y="4347"/>
                  </a:cubicBezTo>
                  <a:lnTo>
                    <a:pt x="2237" y="4143"/>
                  </a:lnTo>
                  <a:lnTo>
                    <a:pt x="1703" y="2974"/>
                  </a:lnTo>
                  <a:lnTo>
                    <a:pt x="0" y="1"/>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5" name="Google Shape;355;p8"/>
            <p:cNvSpPr/>
            <p:nvPr/>
          </p:nvSpPr>
          <p:spPr>
            <a:xfrm>
              <a:off x="8991017" y="1356587"/>
              <a:ext cx="8012" cy="39"/>
            </a:xfrm>
            <a:custGeom>
              <a:avLst/>
              <a:gdLst/>
              <a:ahLst/>
              <a:cxnLst/>
              <a:rect l="l" t="t" r="r" b="b"/>
              <a:pathLst>
                <a:path w="205" h="1" extrusionOk="0">
                  <a:moveTo>
                    <a:pt x="1" y="1"/>
                  </a:moveTo>
                  <a:lnTo>
                    <a:pt x="1" y="1"/>
                  </a:lnTo>
                  <a:lnTo>
                    <a:pt x="1" y="1"/>
                  </a:lnTo>
                  <a:close/>
                  <a:moveTo>
                    <a:pt x="204" y="1"/>
                  </a:moveTo>
                  <a:lnTo>
                    <a:pt x="102" y="1"/>
                  </a:lnTo>
                  <a:lnTo>
                    <a:pt x="1" y="1"/>
                  </a:lnTo>
                  <a:lnTo>
                    <a:pt x="102" y="1"/>
                  </a:lnTo>
                  <a:close/>
                </a:path>
              </a:pathLst>
            </a:custGeom>
            <a:solidFill>
              <a:srgbClr val="DDB20B"/>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356" name="Google Shape;356;p8"/>
            <p:cNvGrpSpPr/>
            <p:nvPr/>
          </p:nvGrpSpPr>
          <p:grpSpPr>
            <a:xfrm>
              <a:off x="8771481" y="884734"/>
              <a:ext cx="495121" cy="557529"/>
              <a:chOff x="6036115" y="654025"/>
              <a:chExt cx="371341" cy="418147"/>
            </a:xfrm>
          </p:grpSpPr>
          <p:sp>
            <p:nvSpPr>
              <p:cNvPr id="357" name="Google Shape;357;p8"/>
              <p:cNvSpPr/>
              <p:nvPr/>
            </p:nvSpPr>
            <p:spPr>
              <a:xfrm>
                <a:off x="6125089" y="892604"/>
                <a:ext cx="282367" cy="179568"/>
              </a:xfrm>
              <a:custGeom>
                <a:avLst/>
                <a:gdLst/>
                <a:ahLst/>
                <a:cxnLst/>
                <a:rect l="l" t="t" r="r" b="b"/>
                <a:pathLst>
                  <a:path w="9633" h="6126" extrusionOk="0">
                    <a:moveTo>
                      <a:pt x="9201" y="1"/>
                    </a:moveTo>
                    <a:cubicBezTo>
                      <a:pt x="9531" y="1271"/>
                      <a:pt x="8032" y="3279"/>
                      <a:pt x="5719" y="4550"/>
                    </a:cubicBezTo>
                    <a:cubicBezTo>
                      <a:pt x="4448" y="5185"/>
                      <a:pt x="3050" y="5490"/>
                      <a:pt x="2008" y="5490"/>
                    </a:cubicBezTo>
                    <a:cubicBezTo>
                      <a:pt x="1144" y="5490"/>
                      <a:pt x="407" y="5287"/>
                      <a:pt x="0" y="4753"/>
                    </a:cubicBezTo>
                    <a:lnTo>
                      <a:pt x="0" y="4753"/>
                    </a:lnTo>
                    <a:cubicBezTo>
                      <a:pt x="0" y="4982"/>
                      <a:pt x="102" y="5084"/>
                      <a:pt x="102" y="5185"/>
                    </a:cubicBezTo>
                    <a:cubicBezTo>
                      <a:pt x="407" y="5821"/>
                      <a:pt x="1271" y="6126"/>
                      <a:pt x="2313" y="6126"/>
                    </a:cubicBezTo>
                    <a:cubicBezTo>
                      <a:pt x="3482" y="6126"/>
                      <a:pt x="4753" y="5821"/>
                      <a:pt x="6024" y="5185"/>
                    </a:cubicBezTo>
                    <a:cubicBezTo>
                      <a:pt x="8133" y="4016"/>
                      <a:pt x="9633" y="2313"/>
                      <a:pt x="9633" y="941"/>
                    </a:cubicBezTo>
                    <a:cubicBezTo>
                      <a:pt x="9633" y="738"/>
                      <a:pt x="9531" y="407"/>
                      <a:pt x="9404" y="204"/>
                    </a:cubicBezTo>
                    <a:cubicBezTo>
                      <a:pt x="9302" y="102"/>
                      <a:pt x="9302" y="1"/>
                      <a:pt x="9201" y="1"/>
                    </a:cubicBezTo>
                    <a:close/>
                  </a:path>
                </a:pathLst>
              </a:custGeom>
              <a:solidFill>
                <a:srgbClr val="555A3B"/>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9" name="Google Shape;359;p8"/>
              <p:cNvSpPr/>
              <p:nvPr/>
            </p:nvSpPr>
            <p:spPr>
              <a:xfrm>
                <a:off x="6107637" y="743609"/>
                <a:ext cx="152015" cy="260764"/>
              </a:xfrm>
              <a:custGeom>
                <a:avLst/>
                <a:gdLst/>
                <a:ahLst/>
                <a:cxnLst/>
                <a:rect l="l" t="t" r="r" b="b"/>
                <a:pathLst>
                  <a:path w="5186" h="8896" extrusionOk="0">
                    <a:moveTo>
                      <a:pt x="3686" y="0"/>
                    </a:moveTo>
                    <a:cubicBezTo>
                      <a:pt x="3279" y="407"/>
                      <a:pt x="2746" y="839"/>
                      <a:pt x="2110" y="1170"/>
                    </a:cubicBezTo>
                    <a:cubicBezTo>
                      <a:pt x="1373" y="1576"/>
                      <a:pt x="636" y="1805"/>
                      <a:pt x="1" y="1805"/>
                    </a:cubicBezTo>
                    <a:lnTo>
                      <a:pt x="1780" y="7727"/>
                    </a:lnTo>
                    <a:cubicBezTo>
                      <a:pt x="1974" y="8267"/>
                      <a:pt x="2389" y="8660"/>
                      <a:pt x="2900" y="8829"/>
                    </a:cubicBezTo>
                    <a:lnTo>
                      <a:pt x="2900" y="8829"/>
                    </a:lnTo>
                    <a:cubicBezTo>
                      <a:pt x="2821" y="8787"/>
                      <a:pt x="2745" y="8730"/>
                      <a:pt x="2644" y="8667"/>
                    </a:cubicBezTo>
                    <a:cubicBezTo>
                      <a:pt x="5186" y="5719"/>
                      <a:pt x="4321" y="1907"/>
                      <a:pt x="3686" y="0"/>
                    </a:cubicBezTo>
                    <a:close/>
                    <a:moveTo>
                      <a:pt x="2900" y="8829"/>
                    </a:moveTo>
                    <a:cubicBezTo>
                      <a:pt x="2980" y="8870"/>
                      <a:pt x="3063" y="8896"/>
                      <a:pt x="3178" y="8896"/>
                    </a:cubicBezTo>
                    <a:cubicBezTo>
                      <a:pt x="3083" y="8881"/>
                      <a:pt x="2990" y="8858"/>
                      <a:pt x="2900" y="8829"/>
                    </a:cubicBezTo>
                    <a:close/>
                  </a:path>
                </a:pathLst>
              </a:custGeom>
              <a:solidFill>
                <a:srgbClr val="80875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1" name="Google Shape;361;p8"/>
              <p:cNvSpPr/>
              <p:nvPr/>
            </p:nvSpPr>
            <p:spPr>
              <a:xfrm>
                <a:off x="6051767" y="665985"/>
                <a:ext cx="186281" cy="134105"/>
              </a:xfrm>
              <a:custGeom>
                <a:avLst/>
                <a:gdLst/>
                <a:ahLst/>
                <a:cxnLst/>
                <a:rect l="l" t="t" r="r" b="b"/>
                <a:pathLst>
                  <a:path w="6355" h="4575" extrusionOk="0">
                    <a:moveTo>
                      <a:pt x="4753" y="0"/>
                    </a:moveTo>
                    <a:cubicBezTo>
                      <a:pt x="4016" y="0"/>
                      <a:pt x="3178" y="229"/>
                      <a:pt x="2313" y="763"/>
                    </a:cubicBezTo>
                    <a:cubicBezTo>
                      <a:pt x="941" y="1500"/>
                      <a:pt x="1" y="2542"/>
                      <a:pt x="1" y="3406"/>
                    </a:cubicBezTo>
                    <a:cubicBezTo>
                      <a:pt x="1" y="3609"/>
                      <a:pt x="102" y="3812"/>
                      <a:pt x="102" y="3940"/>
                    </a:cubicBezTo>
                    <a:cubicBezTo>
                      <a:pt x="407" y="4346"/>
                      <a:pt x="941" y="4575"/>
                      <a:pt x="1576" y="4575"/>
                    </a:cubicBezTo>
                    <a:cubicBezTo>
                      <a:pt x="2313" y="4575"/>
                      <a:pt x="3178" y="4346"/>
                      <a:pt x="4016" y="3940"/>
                    </a:cubicBezTo>
                    <a:cubicBezTo>
                      <a:pt x="5490" y="3177"/>
                      <a:pt x="6355" y="2033"/>
                      <a:pt x="6355" y="1169"/>
                    </a:cubicBezTo>
                    <a:cubicBezTo>
                      <a:pt x="6355" y="1068"/>
                      <a:pt x="6355" y="864"/>
                      <a:pt x="6227" y="763"/>
                    </a:cubicBezTo>
                    <a:cubicBezTo>
                      <a:pt x="6024" y="229"/>
                      <a:pt x="5490" y="0"/>
                      <a:pt x="4753" y="0"/>
                    </a:cubicBezTo>
                    <a:close/>
                  </a:path>
                </a:pathLst>
              </a:custGeom>
              <a:solidFill>
                <a:srgbClr val="555A3B"/>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2" name="Google Shape;362;p8"/>
              <p:cNvSpPr/>
              <p:nvPr/>
            </p:nvSpPr>
            <p:spPr>
              <a:xfrm>
                <a:off x="6036115" y="654025"/>
                <a:ext cx="204924" cy="133225"/>
              </a:xfrm>
              <a:custGeom>
                <a:avLst/>
                <a:gdLst/>
                <a:ahLst/>
                <a:cxnLst/>
                <a:rect l="l" t="t" r="r" b="b"/>
                <a:pathLst>
                  <a:path w="6991" h="4545" extrusionOk="0">
                    <a:moveTo>
                      <a:pt x="5137" y="1"/>
                    </a:moveTo>
                    <a:cubicBezTo>
                      <a:pt x="4414" y="1"/>
                      <a:pt x="3519" y="242"/>
                      <a:pt x="2644" y="739"/>
                    </a:cubicBezTo>
                    <a:cubicBezTo>
                      <a:pt x="941" y="1577"/>
                      <a:pt x="1" y="3077"/>
                      <a:pt x="408" y="3915"/>
                    </a:cubicBezTo>
                    <a:cubicBezTo>
                      <a:pt x="674" y="4335"/>
                      <a:pt x="1234" y="4545"/>
                      <a:pt x="1939" y="4545"/>
                    </a:cubicBezTo>
                    <a:cubicBezTo>
                      <a:pt x="2644" y="4545"/>
                      <a:pt x="3496" y="4335"/>
                      <a:pt x="4347" y="3915"/>
                    </a:cubicBezTo>
                    <a:cubicBezTo>
                      <a:pt x="6024" y="3077"/>
                      <a:pt x="6990" y="1577"/>
                      <a:pt x="6558" y="637"/>
                    </a:cubicBezTo>
                    <a:cubicBezTo>
                      <a:pt x="6348" y="217"/>
                      <a:pt x="5820" y="1"/>
                      <a:pt x="5137" y="1"/>
                    </a:cubicBezTo>
                    <a:close/>
                  </a:path>
                </a:pathLst>
              </a:custGeom>
              <a:solidFill>
                <a:srgbClr val="80875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sp>
          <p:nvSpPr>
            <p:cNvPr id="363" name="Google Shape;363;p8"/>
            <p:cNvSpPr/>
            <p:nvPr/>
          </p:nvSpPr>
          <p:spPr>
            <a:xfrm>
              <a:off x="8057044" y="3966360"/>
              <a:ext cx="2355201" cy="2355240"/>
            </a:xfrm>
            <a:custGeom>
              <a:avLst/>
              <a:gdLst/>
              <a:ahLst/>
              <a:cxnLst/>
              <a:rect l="l" t="t" r="r" b="b"/>
              <a:pathLst>
                <a:path w="60261" h="60262" extrusionOk="0">
                  <a:moveTo>
                    <a:pt x="51899" y="1"/>
                  </a:moveTo>
                  <a:lnTo>
                    <a:pt x="0" y="8363"/>
                  </a:lnTo>
                  <a:lnTo>
                    <a:pt x="8260" y="60261"/>
                  </a:lnTo>
                  <a:lnTo>
                    <a:pt x="60261" y="51874"/>
                  </a:lnTo>
                  <a:lnTo>
                    <a:pt x="51899" y="1"/>
                  </a:lnTo>
                  <a:close/>
                </a:path>
              </a:pathLst>
            </a:custGeom>
            <a:solidFill>
              <a:schemeClr val="tx2">
                <a:lumMod val="20000"/>
                <a:lumOff val="80000"/>
              </a:scheme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4" name="Google Shape;364;p8"/>
            <p:cNvSpPr/>
            <p:nvPr/>
          </p:nvSpPr>
          <p:spPr>
            <a:xfrm>
              <a:off x="8901338" y="3970346"/>
              <a:ext cx="215584" cy="298049"/>
            </a:xfrm>
            <a:custGeom>
              <a:avLst/>
              <a:gdLst/>
              <a:ahLst/>
              <a:cxnLst/>
              <a:rect l="l" t="t" r="r" b="b"/>
              <a:pathLst>
                <a:path w="5516" h="7626" extrusionOk="0">
                  <a:moveTo>
                    <a:pt x="738" y="0"/>
                  </a:moveTo>
                  <a:lnTo>
                    <a:pt x="1" y="941"/>
                  </a:lnTo>
                  <a:lnTo>
                    <a:pt x="5084" y="7625"/>
                  </a:lnTo>
                  <a:lnTo>
                    <a:pt x="5516" y="7422"/>
                  </a:lnTo>
                  <a:lnTo>
                    <a:pt x="738" y="0"/>
                  </a:lnTo>
                  <a:close/>
                </a:path>
              </a:pathLst>
            </a:custGeom>
            <a:solidFill>
              <a:srgbClr val="A09D9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5" name="Google Shape;365;p8"/>
            <p:cNvSpPr/>
            <p:nvPr/>
          </p:nvSpPr>
          <p:spPr>
            <a:xfrm>
              <a:off x="9017572" y="4106434"/>
              <a:ext cx="99349" cy="161961"/>
            </a:xfrm>
            <a:custGeom>
              <a:avLst/>
              <a:gdLst/>
              <a:ahLst/>
              <a:cxnLst/>
              <a:rect l="l" t="t" r="r" b="b"/>
              <a:pathLst>
                <a:path w="2542" h="4144" extrusionOk="0">
                  <a:moveTo>
                    <a:pt x="0" y="0"/>
                  </a:moveTo>
                  <a:cubicBezTo>
                    <a:pt x="839" y="1500"/>
                    <a:pt x="1805" y="3076"/>
                    <a:pt x="2110" y="4143"/>
                  </a:cubicBezTo>
                  <a:lnTo>
                    <a:pt x="2542" y="3940"/>
                  </a:lnTo>
                  <a:lnTo>
                    <a:pt x="0" y="0"/>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366" name="Google Shape;366;p8"/>
            <p:cNvGrpSpPr/>
            <p:nvPr/>
          </p:nvGrpSpPr>
          <p:grpSpPr>
            <a:xfrm>
              <a:off x="8607314" y="3612773"/>
              <a:ext cx="517581" cy="557856"/>
              <a:chOff x="5989185" y="2623855"/>
              <a:chExt cx="388186" cy="418392"/>
            </a:xfrm>
          </p:grpSpPr>
          <p:sp>
            <p:nvSpPr>
              <p:cNvPr id="367" name="Google Shape;367;p8"/>
              <p:cNvSpPr/>
              <p:nvPr/>
            </p:nvSpPr>
            <p:spPr>
              <a:xfrm>
                <a:off x="6095583" y="2847026"/>
                <a:ext cx="273427" cy="195221"/>
              </a:xfrm>
              <a:custGeom>
                <a:avLst/>
                <a:gdLst/>
                <a:ahLst/>
                <a:cxnLst/>
                <a:rect l="l" t="t" r="r" b="b"/>
                <a:pathLst>
                  <a:path w="9328" h="6660" extrusionOk="0">
                    <a:moveTo>
                      <a:pt x="8896" y="1"/>
                    </a:moveTo>
                    <a:lnTo>
                      <a:pt x="8896" y="1"/>
                    </a:lnTo>
                    <a:cubicBezTo>
                      <a:pt x="9328" y="1272"/>
                      <a:pt x="7956" y="3381"/>
                      <a:pt x="5719" y="4754"/>
                    </a:cubicBezTo>
                    <a:cubicBezTo>
                      <a:pt x="4346" y="5618"/>
                      <a:pt x="2872" y="6024"/>
                      <a:pt x="1805" y="6024"/>
                    </a:cubicBezTo>
                    <a:cubicBezTo>
                      <a:pt x="966" y="6024"/>
                      <a:pt x="331" y="5821"/>
                      <a:pt x="0" y="5389"/>
                    </a:cubicBezTo>
                    <a:lnTo>
                      <a:pt x="0" y="5389"/>
                    </a:lnTo>
                    <a:cubicBezTo>
                      <a:pt x="0" y="5491"/>
                      <a:pt x="0" y="5618"/>
                      <a:pt x="102" y="5719"/>
                    </a:cubicBezTo>
                    <a:cubicBezTo>
                      <a:pt x="534" y="6355"/>
                      <a:pt x="1170" y="6660"/>
                      <a:pt x="2110" y="6660"/>
                    </a:cubicBezTo>
                    <a:cubicBezTo>
                      <a:pt x="3279" y="6660"/>
                      <a:pt x="4651" y="6253"/>
                      <a:pt x="6049" y="5389"/>
                    </a:cubicBezTo>
                    <a:cubicBezTo>
                      <a:pt x="8057" y="4118"/>
                      <a:pt x="9328" y="2441"/>
                      <a:pt x="9328" y="1170"/>
                    </a:cubicBezTo>
                    <a:cubicBezTo>
                      <a:pt x="9328" y="840"/>
                      <a:pt x="9226" y="535"/>
                      <a:pt x="9099" y="204"/>
                    </a:cubicBezTo>
                    <a:cubicBezTo>
                      <a:pt x="8998" y="103"/>
                      <a:pt x="8998" y="103"/>
                      <a:pt x="8896" y="1"/>
                    </a:cubicBezTo>
                    <a:close/>
                  </a:path>
                </a:pathLst>
              </a:custGeom>
              <a:solidFill>
                <a:srgbClr val="716767"/>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8" name="Google Shape;368;p8"/>
              <p:cNvSpPr/>
              <p:nvPr/>
            </p:nvSpPr>
            <p:spPr>
              <a:xfrm>
                <a:off x="6066658" y="2814620"/>
                <a:ext cx="310713" cy="213219"/>
              </a:xfrm>
              <a:custGeom>
                <a:avLst/>
                <a:gdLst/>
                <a:ahLst/>
                <a:cxnLst/>
                <a:rect l="l" t="t" r="r" b="b"/>
                <a:pathLst>
                  <a:path w="10600" h="7274" extrusionOk="0">
                    <a:moveTo>
                      <a:pt x="7824" y="0"/>
                    </a:moveTo>
                    <a:cubicBezTo>
                      <a:pt x="6685" y="0"/>
                      <a:pt x="5229" y="434"/>
                      <a:pt x="3813" y="1269"/>
                    </a:cubicBezTo>
                    <a:cubicBezTo>
                      <a:pt x="1399" y="2743"/>
                      <a:pt x="1" y="5081"/>
                      <a:pt x="865" y="6352"/>
                    </a:cubicBezTo>
                    <a:cubicBezTo>
                      <a:pt x="1199" y="6975"/>
                      <a:pt x="1926" y="7273"/>
                      <a:pt x="2858" y="7273"/>
                    </a:cubicBezTo>
                    <a:cubicBezTo>
                      <a:pt x="3980" y="7273"/>
                      <a:pt x="5399" y="6841"/>
                      <a:pt x="6787" y="6022"/>
                    </a:cubicBezTo>
                    <a:cubicBezTo>
                      <a:pt x="9227" y="4446"/>
                      <a:pt x="10599" y="2209"/>
                      <a:pt x="9761" y="837"/>
                    </a:cubicBezTo>
                    <a:cubicBezTo>
                      <a:pt x="9434" y="274"/>
                      <a:pt x="8729" y="0"/>
                      <a:pt x="7824"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9" name="Google Shape;369;p8"/>
              <p:cNvSpPr/>
              <p:nvPr/>
            </p:nvSpPr>
            <p:spPr>
              <a:xfrm>
                <a:off x="6063698" y="2712342"/>
                <a:ext cx="158698" cy="260764"/>
              </a:xfrm>
              <a:custGeom>
                <a:avLst/>
                <a:gdLst/>
                <a:ahLst/>
                <a:cxnLst/>
                <a:rect l="l" t="t" r="r" b="b"/>
                <a:pathLst>
                  <a:path w="5414" h="8896" extrusionOk="0">
                    <a:moveTo>
                      <a:pt x="3609" y="0"/>
                    </a:moveTo>
                    <a:lnTo>
                      <a:pt x="3609" y="0"/>
                    </a:lnTo>
                    <a:cubicBezTo>
                      <a:pt x="3177" y="433"/>
                      <a:pt x="2771" y="865"/>
                      <a:pt x="2135" y="1271"/>
                    </a:cubicBezTo>
                    <a:cubicBezTo>
                      <a:pt x="1373" y="1703"/>
                      <a:pt x="636" y="2034"/>
                      <a:pt x="0" y="2034"/>
                    </a:cubicBezTo>
                    <a:lnTo>
                      <a:pt x="2237" y="7854"/>
                    </a:lnTo>
                    <a:cubicBezTo>
                      <a:pt x="2380" y="8301"/>
                      <a:pt x="2686" y="8634"/>
                      <a:pt x="3076" y="8793"/>
                    </a:cubicBezTo>
                    <a:lnTo>
                      <a:pt x="3076" y="8793"/>
                    </a:lnTo>
                    <a:cubicBezTo>
                      <a:pt x="5414" y="5515"/>
                      <a:pt x="4346" y="1906"/>
                      <a:pt x="3609" y="0"/>
                    </a:cubicBezTo>
                    <a:close/>
                    <a:moveTo>
                      <a:pt x="3076" y="8793"/>
                    </a:moveTo>
                    <a:lnTo>
                      <a:pt x="3076" y="8793"/>
                    </a:lnTo>
                    <a:cubicBezTo>
                      <a:pt x="3076" y="8794"/>
                      <a:pt x="3076" y="8794"/>
                      <a:pt x="3076" y="8794"/>
                    </a:cubicBezTo>
                    <a:cubicBezTo>
                      <a:pt x="3077" y="8794"/>
                      <a:pt x="3078" y="8794"/>
                      <a:pt x="3079" y="8794"/>
                    </a:cubicBezTo>
                    <a:lnTo>
                      <a:pt x="3079" y="8794"/>
                    </a:lnTo>
                    <a:cubicBezTo>
                      <a:pt x="3078" y="8794"/>
                      <a:pt x="3077" y="8794"/>
                      <a:pt x="3076" y="8793"/>
                    </a:cubicBezTo>
                    <a:close/>
                    <a:moveTo>
                      <a:pt x="3079" y="8794"/>
                    </a:moveTo>
                    <a:cubicBezTo>
                      <a:pt x="3243" y="8861"/>
                      <a:pt x="3422" y="8896"/>
                      <a:pt x="3609" y="8896"/>
                    </a:cubicBezTo>
                    <a:cubicBezTo>
                      <a:pt x="3508" y="8896"/>
                      <a:pt x="3282" y="8796"/>
                      <a:pt x="3079" y="8794"/>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0" name="Google Shape;370;p8"/>
              <p:cNvSpPr/>
              <p:nvPr/>
            </p:nvSpPr>
            <p:spPr>
              <a:xfrm>
                <a:off x="6152643" y="2707582"/>
                <a:ext cx="143074" cy="266714"/>
              </a:xfrm>
              <a:custGeom>
                <a:avLst/>
                <a:gdLst/>
                <a:ahLst/>
                <a:cxnLst/>
                <a:rect l="l" t="t" r="r" b="b"/>
                <a:pathLst>
                  <a:path w="4881" h="9099" extrusionOk="0">
                    <a:moveTo>
                      <a:pt x="636" y="0"/>
                    </a:moveTo>
                    <a:cubicBezTo>
                      <a:pt x="636" y="102"/>
                      <a:pt x="534" y="102"/>
                      <a:pt x="534" y="203"/>
                    </a:cubicBezTo>
                    <a:cubicBezTo>
                      <a:pt x="1271" y="2110"/>
                      <a:pt x="2339" y="5719"/>
                      <a:pt x="1" y="8997"/>
                    </a:cubicBezTo>
                    <a:cubicBezTo>
                      <a:pt x="204" y="8997"/>
                      <a:pt x="433" y="9099"/>
                      <a:pt x="534" y="9099"/>
                    </a:cubicBezTo>
                    <a:lnTo>
                      <a:pt x="839" y="9099"/>
                    </a:lnTo>
                    <a:cubicBezTo>
                      <a:pt x="2008" y="8896"/>
                      <a:pt x="3813" y="8362"/>
                      <a:pt x="4652" y="6557"/>
                    </a:cubicBezTo>
                    <a:cubicBezTo>
                      <a:pt x="4880" y="6354"/>
                      <a:pt x="4880" y="6049"/>
                      <a:pt x="4880" y="5820"/>
                    </a:cubicBezTo>
                    <a:cubicBezTo>
                      <a:pt x="4880" y="5515"/>
                      <a:pt x="4779" y="5083"/>
                      <a:pt x="4550" y="4880"/>
                    </a:cubicBezTo>
                    <a:lnTo>
                      <a:pt x="3711" y="3711"/>
                    </a:lnTo>
                    <a:lnTo>
                      <a:pt x="636" y="0"/>
                    </a:lnTo>
                    <a:close/>
                  </a:path>
                </a:pathLst>
              </a:custGeom>
              <a:solidFill>
                <a:srgbClr val="716767"/>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1" name="Google Shape;371;p8"/>
              <p:cNvSpPr/>
              <p:nvPr/>
            </p:nvSpPr>
            <p:spPr>
              <a:xfrm>
                <a:off x="6007828" y="2637250"/>
                <a:ext cx="180301" cy="140084"/>
              </a:xfrm>
              <a:custGeom>
                <a:avLst/>
                <a:gdLst/>
                <a:ahLst/>
                <a:cxnLst/>
                <a:rect l="l" t="t" r="r" b="b"/>
                <a:pathLst>
                  <a:path w="6151" h="4779" extrusionOk="0">
                    <a:moveTo>
                      <a:pt x="4677" y="0"/>
                    </a:moveTo>
                    <a:cubicBezTo>
                      <a:pt x="3914" y="0"/>
                      <a:pt x="2974" y="229"/>
                      <a:pt x="2135" y="864"/>
                    </a:cubicBezTo>
                    <a:cubicBezTo>
                      <a:pt x="864" y="1601"/>
                      <a:pt x="0" y="2771"/>
                      <a:pt x="0" y="3609"/>
                    </a:cubicBezTo>
                    <a:cubicBezTo>
                      <a:pt x="0" y="3813"/>
                      <a:pt x="0" y="4041"/>
                      <a:pt x="102" y="4143"/>
                    </a:cubicBezTo>
                    <a:cubicBezTo>
                      <a:pt x="330" y="4550"/>
                      <a:pt x="864" y="4778"/>
                      <a:pt x="1500" y="4778"/>
                    </a:cubicBezTo>
                    <a:cubicBezTo>
                      <a:pt x="2237" y="4778"/>
                      <a:pt x="3075" y="4448"/>
                      <a:pt x="4041" y="3914"/>
                    </a:cubicBezTo>
                    <a:cubicBezTo>
                      <a:pt x="5312" y="3076"/>
                      <a:pt x="6151" y="2008"/>
                      <a:pt x="6151" y="1068"/>
                    </a:cubicBezTo>
                    <a:cubicBezTo>
                      <a:pt x="6151" y="966"/>
                      <a:pt x="6151" y="737"/>
                      <a:pt x="6049" y="534"/>
                    </a:cubicBezTo>
                    <a:cubicBezTo>
                      <a:pt x="5719" y="102"/>
                      <a:pt x="5312" y="0"/>
                      <a:pt x="4677" y="0"/>
                    </a:cubicBezTo>
                    <a:close/>
                  </a:path>
                </a:pathLst>
              </a:custGeom>
              <a:solidFill>
                <a:srgbClr val="716767"/>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2" name="Google Shape;372;p8"/>
              <p:cNvSpPr/>
              <p:nvPr/>
            </p:nvSpPr>
            <p:spPr>
              <a:xfrm>
                <a:off x="5989185" y="2623855"/>
                <a:ext cx="201934" cy="140436"/>
              </a:xfrm>
              <a:custGeom>
                <a:avLst/>
                <a:gdLst/>
                <a:ahLst/>
                <a:cxnLst/>
                <a:rect l="l" t="t" r="r" b="b"/>
                <a:pathLst>
                  <a:path w="6889" h="4791" extrusionOk="0">
                    <a:moveTo>
                      <a:pt x="5077" y="0"/>
                    </a:moveTo>
                    <a:cubicBezTo>
                      <a:pt x="4349" y="0"/>
                      <a:pt x="3434" y="295"/>
                      <a:pt x="2542" y="889"/>
                    </a:cubicBezTo>
                    <a:cubicBezTo>
                      <a:pt x="865" y="1830"/>
                      <a:pt x="1" y="3329"/>
                      <a:pt x="534" y="4168"/>
                    </a:cubicBezTo>
                    <a:cubicBezTo>
                      <a:pt x="771" y="4597"/>
                      <a:pt x="1239" y="4790"/>
                      <a:pt x="1833" y="4790"/>
                    </a:cubicBezTo>
                    <a:cubicBezTo>
                      <a:pt x="2576" y="4790"/>
                      <a:pt x="3516" y="4487"/>
                      <a:pt x="4448" y="3965"/>
                    </a:cubicBezTo>
                    <a:cubicBezTo>
                      <a:pt x="6050" y="2999"/>
                      <a:pt x="6888" y="1423"/>
                      <a:pt x="6355" y="559"/>
                    </a:cubicBezTo>
                    <a:cubicBezTo>
                      <a:pt x="6118" y="187"/>
                      <a:pt x="5657" y="0"/>
                      <a:pt x="5077"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sp>
          <p:nvSpPr>
            <p:cNvPr id="373" name="Google Shape;373;p8"/>
            <p:cNvSpPr/>
            <p:nvPr/>
          </p:nvSpPr>
          <p:spPr>
            <a:xfrm>
              <a:off x="5882915" y="4285240"/>
              <a:ext cx="87429" cy="44711"/>
            </a:xfrm>
            <a:custGeom>
              <a:avLst/>
              <a:gdLst/>
              <a:ahLst/>
              <a:cxnLst/>
              <a:rect l="l" t="t" r="r" b="b"/>
              <a:pathLst>
                <a:path w="2237" h="1144" extrusionOk="0">
                  <a:moveTo>
                    <a:pt x="2110" y="0"/>
                  </a:moveTo>
                  <a:lnTo>
                    <a:pt x="0" y="839"/>
                  </a:lnTo>
                  <a:lnTo>
                    <a:pt x="102" y="1144"/>
                  </a:lnTo>
                  <a:lnTo>
                    <a:pt x="2237" y="204"/>
                  </a:lnTo>
                  <a:lnTo>
                    <a:pt x="2110"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4" name="Google Shape;374;p8"/>
            <p:cNvSpPr/>
            <p:nvPr/>
          </p:nvSpPr>
          <p:spPr>
            <a:xfrm>
              <a:off x="5722008" y="4354770"/>
              <a:ext cx="86452" cy="45728"/>
            </a:xfrm>
            <a:custGeom>
              <a:avLst/>
              <a:gdLst/>
              <a:ahLst/>
              <a:cxnLst/>
              <a:rect l="l" t="t" r="r" b="b"/>
              <a:pathLst>
                <a:path w="2212" h="1170" extrusionOk="0">
                  <a:moveTo>
                    <a:pt x="2110" y="0"/>
                  </a:moveTo>
                  <a:lnTo>
                    <a:pt x="0" y="966"/>
                  </a:lnTo>
                  <a:lnTo>
                    <a:pt x="203" y="1169"/>
                  </a:lnTo>
                  <a:lnTo>
                    <a:pt x="2211" y="229"/>
                  </a:lnTo>
                  <a:lnTo>
                    <a:pt x="2110"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5" name="Google Shape;375;p8"/>
            <p:cNvSpPr/>
            <p:nvPr/>
          </p:nvSpPr>
          <p:spPr>
            <a:xfrm>
              <a:off x="5564033" y="4429263"/>
              <a:ext cx="87468" cy="49713"/>
            </a:xfrm>
            <a:custGeom>
              <a:avLst/>
              <a:gdLst/>
              <a:ahLst/>
              <a:cxnLst/>
              <a:rect l="l" t="t" r="r" b="b"/>
              <a:pathLst>
                <a:path w="2238" h="1272" extrusionOk="0">
                  <a:moveTo>
                    <a:pt x="2009" y="0"/>
                  </a:moveTo>
                  <a:lnTo>
                    <a:pt x="1" y="966"/>
                  </a:lnTo>
                  <a:lnTo>
                    <a:pt x="230" y="1271"/>
                  </a:lnTo>
                  <a:lnTo>
                    <a:pt x="2238" y="229"/>
                  </a:lnTo>
                  <a:lnTo>
                    <a:pt x="2009"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6" name="Google Shape;376;p8"/>
            <p:cNvSpPr/>
            <p:nvPr/>
          </p:nvSpPr>
          <p:spPr>
            <a:xfrm>
              <a:off x="4774288" y="4272304"/>
              <a:ext cx="2082048" cy="2082087"/>
            </a:xfrm>
            <a:custGeom>
              <a:avLst/>
              <a:gdLst/>
              <a:ahLst/>
              <a:cxnLst/>
              <a:rect l="l" t="t" r="r" b="b"/>
              <a:pathLst>
                <a:path w="53272" h="53273" extrusionOk="0">
                  <a:moveTo>
                    <a:pt x="635" y="1"/>
                  </a:moveTo>
                  <a:lnTo>
                    <a:pt x="0" y="52637"/>
                  </a:lnTo>
                  <a:lnTo>
                    <a:pt x="52534" y="53272"/>
                  </a:lnTo>
                  <a:lnTo>
                    <a:pt x="53272" y="738"/>
                  </a:lnTo>
                  <a:lnTo>
                    <a:pt x="635" y="1"/>
                  </a:lnTo>
                  <a:close/>
                </a:path>
              </a:pathLst>
            </a:custGeom>
            <a:solidFill>
              <a:schemeClr val="accent3">
                <a:lumMod val="40000"/>
                <a:lumOff val="60000"/>
              </a:scheme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7" name="Google Shape;377;p8"/>
            <p:cNvSpPr/>
            <p:nvPr/>
          </p:nvSpPr>
          <p:spPr>
            <a:xfrm>
              <a:off x="5655449" y="4161074"/>
              <a:ext cx="210620" cy="301997"/>
            </a:xfrm>
            <a:custGeom>
              <a:avLst/>
              <a:gdLst/>
              <a:ahLst/>
              <a:cxnLst/>
              <a:rect l="l" t="t" r="r" b="b"/>
              <a:pathLst>
                <a:path w="5389" h="7727" extrusionOk="0">
                  <a:moveTo>
                    <a:pt x="636" y="0"/>
                  </a:moveTo>
                  <a:lnTo>
                    <a:pt x="0" y="1042"/>
                  </a:lnTo>
                  <a:lnTo>
                    <a:pt x="4982" y="7727"/>
                  </a:lnTo>
                  <a:lnTo>
                    <a:pt x="5388" y="7396"/>
                  </a:lnTo>
                  <a:lnTo>
                    <a:pt x="636" y="0"/>
                  </a:lnTo>
                  <a:close/>
                </a:path>
              </a:pathLst>
            </a:custGeom>
            <a:solidFill>
              <a:srgbClr val="A09D9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8" name="Google Shape;378;p8"/>
            <p:cNvSpPr/>
            <p:nvPr/>
          </p:nvSpPr>
          <p:spPr>
            <a:xfrm>
              <a:off x="5766680" y="4297162"/>
              <a:ext cx="99389" cy="165909"/>
            </a:xfrm>
            <a:custGeom>
              <a:avLst/>
              <a:gdLst/>
              <a:ahLst/>
              <a:cxnLst/>
              <a:rect l="l" t="t" r="r" b="b"/>
              <a:pathLst>
                <a:path w="2543" h="4245" extrusionOk="0">
                  <a:moveTo>
                    <a:pt x="128" y="0"/>
                  </a:moveTo>
                  <a:lnTo>
                    <a:pt x="1" y="102"/>
                  </a:lnTo>
                  <a:cubicBezTo>
                    <a:pt x="967" y="1474"/>
                    <a:pt x="1805" y="3177"/>
                    <a:pt x="2136" y="4245"/>
                  </a:cubicBezTo>
                  <a:lnTo>
                    <a:pt x="2542" y="3914"/>
                  </a:lnTo>
                  <a:lnTo>
                    <a:pt x="128" y="0"/>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9" name="Google Shape;379;p8"/>
            <p:cNvSpPr/>
            <p:nvPr/>
          </p:nvSpPr>
          <p:spPr>
            <a:xfrm>
              <a:off x="5605775" y="4272304"/>
              <a:ext cx="4025" cy="39"/>
            </a:xfrm>
            <a:custGeom>
              <a:avLst/>
              <a:gdLst/>
              <a:ahLst/>
              <a:cxnLst/>
              <a:rect l="l" t="t" r="r" b="b"/>
              <a:pathLst>
                <a:path w="103" h="1" extrusionOk="0">
                  <a:moveTo>
                    <a:pt x="102" y="1"/>
                  </a:moveTo>
                  <a:lnTo>
                    <a:pt x="0" y="1"/>
                  </a:lnTo>
                  <a:close/>
                </a:path>
              </a:pathLst>
            </a:custGeom>
            <a:solidFill>
              <a:srgbClr val="BD508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380" name="Google Shape;380;p8"/>
            <p:cNvGrpSpPr/>
            <p:nvPr/>
          </p:nvGrpSpPr>
          <p:grpSpPr>
            <a:xfrm>
              <a:off x="5357439" y="3807095"/>
              <a:ext cx="517581" cy="559024"/>
              <a:chOff x="4008979" y="2769596"/>
              <a:chExt cx="388186" cy="419268"/>
            </a:xfrm>
          </p:grpSpPr>
          <p:sp>
            <p:nvSpPr>
              <p:cNvPr id="381" name="Google Shape;381;p8"/>
              <p:cNvSpPr/>
              <p:nvPr/>
            </p:nvSpPr>
            <p:spPr>
              <a:xfrm>
                <a:off x="4117758" y="2992910"/>
                <a:ext cx="272694" cy="195954"/>
              </a:xfrm>
              <a:custGeom>
                <a:avLst/>
                <a:gdLst/>
                <a:ahLst/>
                <a:cxnLst/>
                <a:rect l="l" t="t" r="r" b="b"/>
                <a:pathLst>
                  <a:path w="9303" h="6685" extrusionOk="0">
                    <a:moveTo>
                      <a:pt x="8896" y="0"/>
                    </a:moveTo>
                    <a:cubicBezTo>
                      <a:pt x="9302" y="1398"/>
                      <a:pt x="7930" y="3406"/>
                      <a:pt x="5719" y="4779"/>
                    </a:cubicBezTo>
                    <a:cubicBezTo>
                      <a:pt x="4346" y="5617"/>
                      <a:pt x="2948" y="6049"/>
                      <a:pt x="1805" y="6049"/>
                    </a:cubicBezTo>
                    <a:cubicBezTo>
                      <a:pt x="1042" y="6049"/>
                      <a:pt x="407" y="5846"/>
                      <a:pt x="0" y="5516"/>
                    </a:cubicBezTo>
                    <a:lnTo>
                      <a:pt x="0" y="5516"/>
                    </a:lnTo>
                    <a:cubicBezTo>
                      <a:pt x="0" y="5617"/>
                      <a:pt x="102" y="5719"/>
                      <a:pt x="102" y="5846"/>
                    </a:cubicBezTo>
                    <a:cubicBezTo>
                      <a:pt x="534" y="6481"/>
                      <a:pt x="1271" y="6685"/>
                      <a:pt x="2110" y="6685"/>
                    </a:cubicBezTo>
                    <a:cubicBezTo>
                      <a:pt x="3279" y="6685"/>
                      <a:pt x="4651" y="6253"/>
                      <a:pt x="6024" y="5414"/>
                    </a:cubicBezTo>
                    <a:cubicBezTo>
                      <a:pt x="8032" y="4245"/>
                      <a:pt x="9302" y="2542"/>
                      <a:pt x="9302" y="1169"/>
                    </a:cubicBezTo>
                    <a:cubicBezTo>
                      <a:pt x="9302" y="864"/>
                      <a:pt x="9302" y="534"/>
                      <a:pt x="9099" y="331"/>
                    </a:cubicBezTo>
                    <a:cubicBezTo>
                      <a:pt x="8997" y="229"/>
                      <a:pt x="8997" y="127"/>
                      <a:pt x="8896" y="0"/>
                    </a:cubicBezTo>
                    <a:close/>
                  </a:path>
                </a:pathLst>
              </a:custGeom>
              <a:solidFill>
                <a:srgbClr val="1C2B28"/>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2" name="Google Shape;382;p8"/>
              <p:cNvSpPr/>
              <p:nvPr/>
            </p:nvSpPr>
            <p:spPr>
              <a:xfrm>
                <a:off x="4086452" y="2959659"/>
                <a:ext cx="310713" cy="212457"/>
              </a:xfrm>
              <a:custGeom>
                <a:avLst/>
                <a:gdLst/>
                <a:ahLst/>
                <a:cxnLst/>
                <a:rect l="l" t="t" r="r" b="b"/>
                <a:pathLst>
                  <a:path w="10600" h="7248" extrusionOk="0">
                    <a:moveTo>
                      <a:pt x="7764" y="0"/>
                    </a:moveTo>
                    <a:cubicBezTo>
                      <a:pt x="6622" y="0"/>
                      <a:pt x="5202" y="427"/>
                      <a:pt x="3813" y="1302"/>
                    </a:cubicBezTo>
                    <a:cubicBezTo>
                      <a:pt x="1373" y="2777"/>
                      <a:pt x="1" y="5115"/>
                      <a:pt x="839" y="6386"/>
                    </a:cubicBezTo>
                    <a:cubicBezTo>
                      <a:pt x="1183" y="6959"/>
                      <a:pt x="1909" y="7247"/>
                      <a:pt x="2836" y="7247"/>
                    </a:cubicBezTo>
                    <a:cubicBezTo>
                      <a:pt x="3965" y="7247"/>
                      <a:pt x="5391" y="6819"/>
                      <a:pt x="6787" y="5954"/>
                    </a:cubicBezTo>
                    <a:cubicBezTo>
                      <a:pt x="9227" y="4479"/>
                      <a:pt x="10599" y="2141"/>
                      <a:pt x="9862" y="870"/>
                    </a:cubicBezTo>
                    <a:cubicBezTo>
                      <a:pt x="9470" y="294"/>
                      <a:pt x="8713" y="0"/>
                      <a:pt x="7764" y="0"/>
                    </a:cubicBezTo>
                    <a:close/>
                  </a:path>
                </a:pathLst>
              </a:custGeom>
              <a:solidFill>
                <a:srgbClr val="AFC9C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3" name="Google Shape;383;p8"/>
              <p:cNvSpPr/>
              <p:nvPr/>
            </p:nvSpPr>
            <p:spPr>
              <a:xfrm>
                <a:off x="4083492" y="2858348"/>
                <a:ext cx="157936" cy="257803"/>
              </a:xfrm>
              <a:custGeom>
                <a:avLst/>
                <a:gdLst/>
                <a:ahLst/>
                <a:cxnLst/>
                <a:rect l="l" t="t" r="r" b="b"/>
                <a:pathLst>
                  <a:path w="5388" h="8795" extrusionOk="0">
                    <a:moveTo>
                      <a:pt x="3609" y="1"/>
                    </a:moveTo>
                    <a:lnTo>
                      <a:pt x="3609" y="1"/>
                    </a:lnTo>
                    <a:cubicBezTo>
                      <a:pt x="3279" y="433"/>
                      <a:pt x="2745" y="865"/>
                      <a:pt x="2110" y="1170"/>
                    </a:cubicBezTo>
                    <a:cubicBezTo>
                      <a:pt x="1372" y="1704"/>
                      <a:pt x="635" y="1907"/>
                      <a:pt x="0" y="2009"/>
                    </a:cubicBezTo>
                    <a:lnTo>
                      <a:pt x="2211" y="7854"/>
                    </a:lnTo>
                    <a:cubicBezTo>
                      <a:pt x="2362" y="8274"/>
                      <a:pt x="2690" y="8549"/>
                      <a:pt x="3079" y="8688"/>
                    </a:cubicBezTo>
                    <a:lnTo>
                      <a:pt x="3079" y="8688"/>
                    </a:lnTo>
                    <a:cubicBezTo>
                      <a:pt x="5387" y="5512"/>
                      <a:pt x="4447" y="1805"/>
                      <a:pt x="3609" y="1"/>
                    </a:cubicBezTo>
                    <a:close/>
                    <a:moveTo>
                      <a:pt x="3079" y="8688"/>
                    </a:moveTo>
                    <a:cubicBezTo>
                      <a:pt x="3078" y="8690"/>
                      <a:pt x="3077" y="8691"/>
                      <a:pt x="3075" y="8693"/>
                    </a:cubicBezTo>
                    <a:cubicBezTo>
                      <a:pt x="3279" y="8795"/>
                      <a:pt x="3482" y="8795"/>
                      <a:pt x="3711" y="8795"/>
                    </a:cubicBezTo>
                    <a:cubicBezTo>
                      <a:pt x="3495" y="8795"/>
                      <a:pt x="3279" y="8760"/>
                      <a:pt x="3079" y="8688"/>
                    </a:cubicBezTo>
                    <a:close/>
                  </a:path>
                </a:pathLst>
              </a:custGeom>
              <a:solidFill>
                <a:srgbClr val="AFC9C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4" name="Google Shape;384;p8"/>
              <p:cNvSpPr/>
              <p:nvPr/>
            </p:nvSpPr>
            <p:spPr>
              <a:xfrm>
                <a:off x="4172437" y="2848217"/>
                <a:ext cx="142312" cy="266744"/>
              </a:xfrm>
              <a:custGeom>
                <a:avLst/>
                <a:gdLst/>
                <a:ahLst/>
                <a:cxnLst/>
                <a:rect l="l" t="t" r="r" b="b"/>
                <a:pathLst>
                  <a:path w="4855" h="9100" extrusionOk="0">
                    <a:moveTo>
                      <a:pt x="737" y="1"/>
                    </a:moveTo>
                    <a:cubicBezTo>
                      <a:pt x="636" y="103"/>
                      <a:pt x="636" y="204"/>
                      <a:pt x="534" y="306"/>
                    </a:cubicBezTo>
                    <a:cubicBezTo>
                      <a:pt x="1373" y="2110"/>
                      <a:pt x="2313" y="5821"/>
                      <a:pt x="0" y="8998"/>
                    </a:cubicBezTo>
                    <a:cubicBezTo>
                      <a:pt x="204" y="9100"/>
                      <a:pt x="407" y="9100"/>
                      <a:pt x="636" y="9100"/>
                    </a:cubicBezTo>
                    <a:lnTo>
                      <a:pt x="839" y="9100"/>
                    </a:lnTo>
                    <a:cubicBezTo>
                      <a:pt x="2008" y="8998"/>
                      <a:pt x="3813" y="8363"/>
                      <a:pt x="4753" y="6660"/>
                    </a:cubicBezTo>
                    <a:cubicBezTo>
                      <a:pt x="4855" y="6355"/>
                      <a:pt x="4855" y="6126"/>
                      <a:pt x="4855" y="5923"/>
                    </a:cubicBezTo>
                    <a:cubicBezTo>
                      <a:pt x="4855" y="5491"/>
                      <a:pt x="4753" y="5186"/>
                      <a:pt x="4550" y="4855"/>
                    </a:cubicBezTo>
                    <a:lnTo>
                      <a:pt x="3711" y="3813"/>
                    </a:lnTo>
                    <a:lnTo>
                      <a:pt x="737" y="1"/>
                    </a:lnTo>
                    <a:close/>
                  </a:path>
                </a:pathLst>
              </a:custGeom>
              <a:solidFill>
                <a:srgbClr val="AFC9C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5" name="Google Shape;385;p8"/>
              <p:cNvSpPr/>
              <p:nvPr/>
            </p:nvSpPr>
            <p:spPr>
              <a:xfrm>
                <a:off x="4027593" y="2780295"/>
                <a:ext cx="183320" cy="139322"/>
              </a:xfrm>
              <a:custGeom>
                <a:avLst/>
                <a:gdLst/>
                <a:ahLst/>
                <a:cxnLst/>
                <a:rect l="l" t="t" r="r" b="b"/>
                <a:pathLst>
                  <a:path w="6254" h="4753" extrusionOk="0">
                    <a:moveTo>
                      <a:pt x="4754" y="0"/>
                    </a:moveTo>
                    <a:cubicBezTo>
                      <a:pt x="4017" y="0"/>
                      <a:pt x="3076" y="305"/>
                      <a:pt x="2110" y="839"/>
                    </a:cubicBezTo>
                    <a:cubicBezTo>
                      <a:pt x="840" y="1703"/>
                      <a:pt x="1" y="2745"/>
                      <a:pt x="1" y="3609"/>
                    </a:cubicBezTo>
                    <a:cubicBezTo>
                      <a:pt x="1" y="3812"/>
                      <a:pt x="1" y="4016"/>
                      <a:pt x="102" y="4244"/>
                    </a:cubicBezTo>
                    <a:cubicBezTo>
                      <a:pt x="433" y="4549"/>
                      <a:pt x="840" y="4753"/>
                      <a:pt x="1475" y="4753"/>
                    </a:cubicBezTo>
                    <a:cubicBezTo>
                      <a:pt x="2212" y="4753"/>
                      <a:pt x="3178" y="4549"/>
                      <a:pt x="4017" y="3914"/>
                    </a:cubicBezTo>
                    <a:cubicBezTo>
                      <a:pt x="5389" y="3177"/>
                      <a:pt x="6253" y="2008"/>
                      <a:pt x="6253" y="1169"/>
                    </a:cubicBezTo>
                    <a:cubicBezTo>
                      <a:pt x="6253" y="940"/>
                      <a:pt x="6151" y="737"/>
                      <a:pt x="6024" y="635"/>
                    </a:cubicBezTo>
                    <a:cubicBezTo>
                      <a:pt x="5821" y="203"/>
                      <a:pt x="5287" y="0"/>
                      <a:pt x="4754" y="0"/>
                    </a:cubicBezTo>
                    <a:close/>
                  </a:path>
                </a:pathLst>
              </a:custGeom>
              <a:solidFill>
                <a:srgbClr val="AFC9C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6" name="Google Shape;386;p8"/>
              <p:cNvSpPr/>
              <p:nvPr/>
            </p:nvSpPr>
            <p:spPr>
              <a:xfrm>
                <a:off x="4008979" y="2769596"/>
                <a:ext cx="204894" cy="138853"/>
              </a:xfrm>
              <a:custGeom>
                <a:avLst/>
                <a:gdLst/>
                <a:ahLst/>
                <a:cxnLst/>
                <a:rect l="l" t="t" r="r" b="b"/>
                <a:pathLst>
                  <a:path w="6990" h="4737" extrusionOk="0">
                    <a:moveTo>
                      <a:pt x="5082" y="0"/>
                    </a:moveTo>
                    <a:cubicBezTo>
                      <a:pt x="4330" y="0"/>
                      <a:pt x="3402" y="270"/>
                      <a:pt x="2542" y="797"/>
                    </a:cubicBezTo>
                    <a:cubicBezTo>
                      <a:pt x="941" y="1839"/>
                      <a:pt x="0" y="3339"/>
                      <a:pt x="534" y="4177"/>
                    </a:cubicBezTo>
                    <a:cubicBezTo>
                      <a:pt x="771" y="4549"/>
                      <a:pt x="1252" y="4736"/>
                      <a:pt x="1854" y="4736"/>
                    </a:cubicBezTo>
                    <a:cubicBezTo>
                      <a:pt x="2610" y="4736"/>
                      <a:pt x="3557" y="4441"/>
                      <a:pt x="4448" y="3847"/>
                    </a:cubicBezTo>
                    <a:cubicBezTo>
                      <a:pt x="6024" y="2907"/>
                      <a:pt x="6990" y="1432"/>
                      <a:pt x="6456" y="568"/>
                    </a:cubicBezTo>
                    <a:cubicBezTo>
                      <a:pt x="6214" y="187"/>
                      <a:pt x="5709" y="0"/>
                      <a:pt x="5082" y="0"/>
                    </a:cubicBezTo>
                    <a:close/>
                  </a:path>
                </a:pathLst>
              </a:custGeom>
              <a:solidFill>
                <a:srgbClr val="AFC9C3"/>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sp>
          <p:nvSpPr>
            <p:cNvPr id="387" name="Google Shape;387;p8"/>
            <p:cNvSpPr/>
            <p:nvPr/>
          </p:nvSpPr>
          <p:spPr>
            <a:xfrm>
              <a:off x="904233" y="3951174"/>
              <a:ext cx="2537016" cy="2537016"/>
            </a:xfrm>
            <a:custGeom>
              <a:avLst/>
              <a:gdLst/>
              <a:ahLst/>
              <a:cxnLst/>
              <a:rect l="l" t="t" r="r" b="b"/>
              <a:pathLst>
                <a:path w="64913" h="64913" extrusionOk="0">
                  <a:moveTo>
                    <a:pt x="14386" y="1"/>
                  </a:moveTo>
                  <a:lnTo>
                    <a:pt x="0" y="50527"/>
                  </a:lnTo>
                  <a:lnTo>
                    <a:pt x="50603" y="64913"/>
                  </a:lnTo>
                  <a:lnTo>
                    <a:pt x="64912" y="14310"/>
                  </a:lnTo>
                  <a:lnTo>
                    <a:pt x="14386" y="1"/>
                  </a:lnTo>
                  <a:close/>
                </a:path>
              </a:pathLst>
            </a:custGeom>
            <a:solidFill>
              <a:schemeClr val="accent1">
                <a:lumMod val="75000"/>
              </a:scheme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8" name="Google Shape;388;p8"/>
            <p:cNvSpPr/>
            <p:nvPr/>
          </p:nvSpPr>
          <p:spPr>
            <a:xfrm>
              <a:off x="2549597" y="4253170"/>
              <a:ext cx="5003" cy="5003"/>
            </a:xfrm>
            <a:custGeom>
              <a:avLst/>
              <a:gdLst/>
              <a:ahLst/>
              <a:cxnLst/>
              <a:rect l="l" t="t" r="r" b="b"/>
              <a:pathLst>
                <a:path w="128" h="128" extrusionOk="0">
                  <a:moveTo>
                    <a:pt x="0" y="0"/>
                  </a:moveTo>
                  <a:lnTo>
                    <a:pt x="0" y="0"/>
                  </a:lnTo>
                  <a:lnTo>
                    <a:pt x="127" y="127"/>
                  </a:lnTo>
                  <a:close/>
                </a:path>
              </a:pathLst>
            </a:custGeom>
            <a:solidFill>
              <a:srgbClr val="7BC3D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9" name="Google Shape;389;p8"/>
            <p:cNvSpPr/>
            <p:nvPr/>
          </p:nvSpPr>
          <p:spPr>
            <a:xfrm>
              <a:off x="2301261" y="4067408"/>
              <a:ext cx="145039" cy="334788"/>
            </a:xfrm>
            <a:custGeom>
              <a:avLst/>
              <a:gdLst/>
              <a:ahLst/>
              <a:cxnLst/>
              <a:rect l="l" t="t" r="r" b="b"/>
              <a:pathLst>
                <a:path w="3711" h="8566" extrusionOk="0">
                  <a:moveTo>
                    <a:pt x="966" y="1"/>
                  </a:moveTo>
                  <a:lnTo>
                    <a:pt x="0" y="839"/>
                  </a:lnTo>
                  <a:lnTo>
                    <a:pt x="3177" y="8566"/>
                  </a:lnTo>
                  <a:lnTo>
                    <a:pt x="3711" y="8362"/>
                  </a:lnTo>
                  <a:lnTo>
                    <a:pt x="966" y="1"/>
                  </a:lnTo>
                  <a:close/>
                </a:path>
              </a:pathLst>
            </a:custGeom>
            <a:solidFill>
              <a:srgbClr val="A09D9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0" name="Google Shape;390;p8"/>
            <p:cNvSpPr/>
            <p:nvPr/>
          </p:nvSpPr>
          <p:spPr>
            <a:xfrm>
              <a:off x="2388652" y="4224366"/>
              <a:ext cx="41780" cy="124207"/>
            </a:xfrm>
            <a:custGeom>
              <a:avLst/>
              <a:gdLst/>
              <a:ahLst/>
              <a:cxnLst/>
              <a:rect l="l" t="t" r="r" b="b"/>
              <a:pathLst>
                <a:path w="1069" h="3178" extrusionOk="0">
                  <a:moveTo>
                    <a:pt x="1" y="0"/>
                  </a:moveTo>
                  <a:lnTo>
                    <a:pt x="1" y="0"/>
                  </a:lnTo>
                  <a:lnTo>
                    <a:pt x="1068" y="3177"/>
                  </a:lnTo>
                  <a:lnTo>
                    <a:pt x="1068" y="3177"/>
                  </a:lnTo>
                  <a:close/>
                </a:path>
              </a:pathLst>
            </a:custGeom>
            <a:solidFill>
              <a:srgbClr val="4D7885"/>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1" name="Google Shape;391;p8"/>
            <p:cNvSpPr/>
            <p:nvPr/>
          </p:nvSpPr>
          <p:spPr>
            <a:xfrm>
              <a:off x="2388652" y="4224366"/>
              <a:ext cx="57648" cy="177829"/>
            </a:xfrm>
            <a:custGeom>
              <a:avLst/>
              <a:gdLst/>
              <a:ahLst/>
              <a:cxnLst/>
              <a:rect l="l" t="t" r="r" b="b"/>
              <a:pathLst>
                <a:path w="1475" h="4550" extrusionOk="0">
                  <a:moveTo>
                    <a:pt x="1" y="0"/>
                  </a:moveTo>
                  <a:cubicBezTo>
                    <a:pt x="433" y="1601"/>
                    <a:pt x="840" y="3406"/>
                    <a:pt x="941" y="4550"/>
                  </a:cubicBezTo>
                  <a:lnTo>
                    <a:pt x="1475" y="4346"/>
                  </a:lnTo>
                  <a:lnTo>
                    <a:pt x="1068" y="3177"/>
                  </a:lnTo>
                  <a:lnTo>
                    <a:pt x="1" y="0"/>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2" name="Google Shape;392;p8"/>
            <p:cNvSpPr/>
            <p:nvPr/>
          </p:nvSpPr>
          <p:spPr>
            <a:xfrm>
              <a:off x="2239666" y="4153821"/>
              <a:ext cx="39" cy="39"/>
            </a:xfrm>
            <a:custGeom>
              <a:avLst/>
              <a:gdLst/>
              <a:ahLst/>
              <a:cxnLst/>
              <a:rect l="l" t="t" r="r" b="b"/>
              <a:pathLst>
                <a:path w="1" h="1" extrusionOk="0">
                  <a:moveTo>
                    <a:pt x="1" y="1"/>
                  </a:moveTo>
                  <a:lnTo>
                    <a:pt x="1" y="1"/>
                  </a:lnTo>
                  <a:lnTo>
                    <a:pt x="1" y="1"/>
                  </a:lnTo>
                  <a:close/>
                  <a:moveTo>
                    <a:pt x="1" y="1"/>
                  </a:moveTo>
                  <a:lnTo>
                    <a:pt x="1" y="1"/>
                  </a:lnTo>
                  <a:close/>
                </a:path>
              </a:pathLst>
            </a:custGeom>
            <a:solidFill>
              <a:srgbClr val="DDB20B"/>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393" name="Google Shape;393;p8"/>
            <p:cNvGrpSpPr/>
            <p:nvPr/>
          </p:nvGrpSpPr>
          <p:grpSpPr>
            <a:xfrm>
              <a:off x="2086693" y="3685837"/>
              <a:ext cx="443049" cy="557036"/>
              <a:chOff x="2013120" y="2754852"/>
              <a:chExt cx="332287" cy="417777"/>
            </a:xfrm>
          </p:grpSpPr>
          <p:sp>
            <p:nvSpPr>
              <p:cNvPr id="394" name="Google Shape;394;p8"/>
              <p:cNvSpPr/>
              <p:nvPr/>
            </p:nvSpPr>
            <p:spPr>
              <a:xfrm>
                <a:off x="2038293" y="3030317"/>
                <a:ext cx="301010" cy="142312"/>
              </a:xfrm>
              <a:custGeom>
                <a:avLst/>
                <a:gdLst/>
                <a:ahLst/>
                <a:cxnLst/>
                <a:rect l="l" t="t" r="r" b="b"/>
                <a:pathLst>
                  <a:path w="10269" h="4855" extrusionOk="0">
                    <a:moveTo>
                      <a:pt x="10066" y="0"/>
                    </a:moveTo>
                    <a:cubicBezTo>
                      <a:pt x="10066" y="1373"/>
                      <a:pt x="8261" y="3050"/>
                      <a:pt x="5719" y="3813"/>
                    </a:cubicBezTo>
                    <a:cubicBezTo>
                      <a:pt x="4881" y="4016"/>
                      <a:pt x="3915" y="4118"/>
                      <a:pt x="3178" y="4118"/>
                    </a:cubicBezTo>
                    <a:cubicBezTo>
                      <a:pt x="1704" y="4118"/>
                      <a:pt x="535" y="3686"/>
                      <a:pt x="1" y="2948"/>
                    </a:cubicBezTo>
                    <a:lnTo>
                      <a:pt x="1" y="2948"/>
                    </a:lnTo>
                    <a:cubicBezTo>
                      <a:pt x="1" y="3050"/>
                      <a:pt x="103" y="3177"/>
                      <a:pt x="103" y="3279"/>
                    </a:cubicBezTo>
                    <a:cubicBezTo>
                      <a:pt x="433" y="4321"/>
                      <a:pt x="1704" y="4855"/>
                      <a:pt x="3407" y="4855"/>
                    </a:cubicBezTo>
                    <a:cubicBezTo>
                      <a:pt x="4144" y="4855"/>
                      <a:pt x="5084" y="4753"/>
                      <a:pt x="5948" y="4448"/>
                    </a:cubicBezTo>
                    <a:cubicBezTo>
                      <a:pt x="8490" y="3686"/>
                      <a:pt x="10269" y="2110"/>
                      <a:pt x="10269" y="737"/>
                    </a:cubicBezTo>
                    <a:cubicBezTo>
                      <a:pt x="10269" y="636"/>
                      <a:pt x="10269" y="509"/>
                      <a:pt x="10167" y="305"/>
                    </a:cubicBezTo>
                    <a:cubicBezTo>
                      <a:pt x="10167" y="204"/>
                      <a:pt x="10167" y="102"/>
                      <a:pt x="10066" y="0"/>
                    </a:cubicBezTo>
                    <a:close/>
                  </a:path>
                </a:pathLst>
              </a:custGeom>
              <a:solidFill>
                <a:srgbClr val="BA8E2C"/>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5" name="Google Shape;395;p8"/>
              <p:cNvSpPr/>
              <p:nvPr/>
            </p:nvSpPr>
            <p:spPr>
              <a:xfrm>
                <a:off x="2025051" y="2978477"/>
                <a:ext cx="320356" cy="178103"/>
              </a:xfrm>
              <a:custGeom>
                <a:avLst/>
                <a:gdLst/>
                <a:ahLst/>
                <a:cxnLst/>
                <a:rect l="l" t="t" r="r" b="b"/>
                <a:pathLst>
                  <a:path w="10929" h="6076" extrusionOk="0">
                    <a:moveTo>
                      <a:pt x="7121" y="1"/>
                    </a:moveTo>
                    <a:cubicBezTo>
                      <a:pt x="6367" y="1"/>
                      <a:pt x="5536" y="108"/>
                      <a:pt x="4677" y="330"/>
                    </a:cubicBezTo>
                    <a:cubicBezTo>
                      <a:pt x="1906" y="1169"/>
                      <a:pt x="0" y="3075"/>
                      <a:pt x="432" y="4574"/>
                    </a:cubicBezTo>
                    <a:cubicBezTo>
                      <a:pt x="732" y="5527"/>
                      <a:pt x="2097" y="6076"/>
                      <a:pt x="3822" y="6076"/>
                    </a:cubicBezTo>
                    <a:cubicBezTo>
                      <a:pt x="4583" y="6076"/>
                      <a:pt x="5413" y="5969"/>
                      <a:pt x="6252" y="5744"/>
                    </a:cubicBezTo>
                    <a:cubicBezTo>
                      <a:pt x="9023" y="4879"/>
                      <a:pt x="10929" y="2973"/>
                      <a:pt x="10497" y="1601"/>
                    </a:cubicBezTo>
                    <a:cubicBezTo>
                      <a:pt x="10195" y="572"/>
                      <a:pt x="8865" y="1"/>
                      <a:pt x="7121"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6" name="Google Shape;396;p8"/>
              <p:cNvSpPr/>
              <p:nvPr/>
            </p:nvSpPr>
            <p:spPr>
              <a:xfrm>
                <a:off x="2071980" y="2850016"/>
                <a:ext cx="124432" cy="251091"/>
              </a:xfrm>
              <a:custGeom>
                <a:avLst/>
                <a:gdLst/>
                <a:ahLst/>
                <a:cxnLst/>
                <a:rect l="l" t="t" r="r" b="b"/>
                <a:pathLst>
                  <a:path w="4245" h="8566" extrusionOk="0">
                    <a:moveTo>
                      <a:pt x="4016" y="1"/>
                    </a:moveTo>
                    <a:cubicBezTo>
                      <a:pt x="3482" y="306"/>
                      <a:pt x="2974" y="636"/>
                      <a:pt x="2211" y="839"/>
                    </a:cubicBezTo>
                    <a:cubicBezTo>
                      <a:pt x="1703" y="941"/>
                      <a:pt x="1068" y="1068"/>
                      <a:pt x="534" y="1068"/>
                    </a:cubicBezTo>
                    <a:lnTo>
                      <a:pt x="0" y="1068"/>
                    </a:lnTo>
                    <a:lnTo>
                      <a:pt x="534" y="7193"/>
                    </a:lnTo>
                    <a:cubicBezTo>
                      <a:pt x="599" y="7663"/>
                      <a:pt x="839" y="8092"/>
                      <a:pt x="1196" y="8341"/>
                    </a:cubicBezTo>
                    <a:lnTo>
                      <a:pt x="1196" y="8341"/>
                    </a:lnTo>
                    <a:cubicBezTo>
                      <a:pt x="4245" y="5799"/>
                      <a:pt x="4244" y="2003"/>
                      <a:pt x="4016" y="1"/>
                    </a:cubicBezTo>
                    <a:close/>
                    <a:moveTo>
                      <a:pt x="1196" y="8341"/>
                    </a:moveTo>
                    <a:cubicBezTo>
                      <a:pt x="1187" y="8348"/>
                      <a:pt x="1178" y="8355"/>
                      <a:pt x="1169" y="8362"/>
                    </a:cubicBezTo>
                    <a:cubicBezTo>
                      <a:pt x="1239" y="8397"/>
                      <a:pt x="1324" y="8432"/>
                      <a:pt x="1413" y="8463"/>
                    </a:cubicBezTo>
                    <a:lnTo>
                      <a:pt x="1413" y="8463"/>
                    </a:lnTo>
                    <a:cubicBezTo>
                      <a:pt x="1337" y="8429"/>
                      <a:pt x="1264" y="8388"/>
                      <a:pt x="1196" y="8341"/>
                    </a:cubicBezTo>
                    <a:close/>
                    <a:moveTo>
                      <a:pt x="1413" y="8463"/>
                    </a:moveTo>
                    <a:cubicBezTo>
                      <a:pt x="1564" y="8529"/>
                      <a:pt x="1729" y="8566"/>
                      <a:pt x="1907" y="8566"/>
                    </a:cubicBezTo>
                    <a:cubicBezTo>
                      <a:pt x="1773" y="8566"/>
                      <a:pt x="1584" y="8522"/>
                      <a:pt x="1413" y="8463"/>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7" name="Google Shape;397;p8"/>
              <p:cNvSpPr/>
              <p:nvPr/>
            </p:nvSpPr>
            <p:spPr>
              <a:xfrm>
                <a:off x="2101484" y="2844066"/>
                <a:ext cx="164678" cy="260764"/>
              </a:xfrm>
              <a:custGeom>
                <a:avLst/>
                <a:gdLst/>
                <a:ahLst/>
                <a:cxnLst/>
                <a:rect l="l" t="t" r="r" b="b"/>
                <a:pathLst>
                  <a:path w="5618" h="8896" extrusionOk="0">
                    <a:moveTo>
                      <a:pt x="3076" y="0"/>
                    </a:moveTo>
                    <a:lnTo>
                      <a:pt x="2847" y="204"/>
                    </a:lnTo>
                    <a:cubicBezTo>
                      <a:pt x="3076" y="2211"/>
                      <a:pt x="3076" y="6024"/>
                      <a:pt x="0" y="8565"/>
                    </a:cubicBezTo>
                    <a:cubicBezTo>
                      <a:pt x="204" y="8667"/>
                      <a:pt x="534" y="8769"/>
                      <a:pt x="738" y="8769"/>
                    </a:cubicBezTo>
                    <a:cubicBezTo>
                      <a:pt x="1042" y="8896"/>
                      <a:pt x="1373" y="8896"/>
                      <a:pt x="1576" y="8896"/>
                    </a:cubicBezTo>
                    <a:cubicBezTo>
                      <a:pt x="2745" y="8896"/>
                      <a:pt x="4118" y="8565"/>
                      <a:pt x="5185" y="7396"/>
                    </a:cubicBezTo>
                    <a:cubicBezTo>
                      <a:pt x="5490" y="7091"/>
                      <a:pt x="5617" y="6761"/>
                      <a:pt x="5617" y="6354"/>
                    </a:cubicBezTo>
                    <a:cubicBezTo>
                      <a:pt x="5617" y="6125"/>
                      <a:pt x="5617" y="5922"/>
                      <a:pt x="5490" y="5719"/>
                    </a:cubicBezTo>
                    <a:lnTo>
                      <a:pt x="3076" y="0"/>
                    </a:lnTo>
                    <a:close/>
                  </a:path>
                </a:pathLst>
              </a:custGeom>
              <a:solidFill>
                <a:srgbClr val="BA8E2C"/>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8" name="Google Shape;398;p8"/>
              <p:cNvSpPr/>
              <p:nvPr/>
            </p:nvSpPr>
            <p:spPr>
              <a:xfrm>
                <a:off x="2025051" y="2767603"/>
                <a:ext cx="195954" cy="118510"/>
              </a:xfrm>
              <a:custGeom>
                <a:avLst/>
                <a:gdLst/>
                <a:ahLst/>
                <a:cxnLst/>
                <a:rect l="l" t="t" r="r" b="b"/>
                <a:pathLst>
                  <a:path w="6685" h="4043" extrusionOk="0">
                    <a:moveTo>
                      <a:pt x="4448" y="1"/>
                    </a:moveTo>
                    <a:cubicBezTo>
                      <a:pt x="3940" y="1"/>
                      <a:pt x="3406" y="103"/>
                      <a:pt x="2770" y="331"/>
                    </a:cubicBezTo>
                    <a:cubicBezTo>
                      <a:pt x="1169" y="738"/>
                      <a:pt x="0" y="1805"/>
                      <a:pt x="0" y="2771"/>
                    </a:cubicBezTo>
                    <a:lnTo>
                      <a:pt x="0" y="3076"/>
                    </a:lnTo>
                    <a:cubicBezTo>
                      <a:pt x="229" y="3712"/>
                      <a:pt x="1068" y="4042"/>
                      <a:pt x="2135" y="4042"/>
                    </a:cubicBezTo>
                    <a:cubicBezTo>
                      <a:pt x="2669" y="4042"/>
                      <a:pt x="3304" y="3915"/>
                      <a:pt x="3812" y="3813"/>
                    </a:cubicBezTo>
                    <a:cubicBezTo>
                      <a:pt x="5515" y="3280"/>
                      <a:pt x="6684" y="2238"/>
                      <a:pt x="6684" y="1373"/>
                    </a:cubicBezTo>
                    <a:lnTo>
                      <a:pt x="6684" y="1068"/>
                    </a:lnTo>
                    <a:cubicBezTo>
                      <a:pt x="6481" y="433"/>
                      <a:pt x="5617" y="1"/>
                      <a:pt x="4448" y="1"/>
                    </a:cubicBezTo>
                    <a:close/>
                  </a:path>
                </a:pathLst>
              </a:custGeom>
              <a:solidFill>
                <a:srgbClr val="BA8E2C"/>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9" name="Google Shape;399;p8"/>
              <p:cNvSpPr/>
              <p:nvPr/>
            </p:nvSpPr>
            <p:spPr>
              <a:xfrm>
                <a:off x="2013120" y="2754852"/>
                <a:ext cx="210874" cy="116547"/>
              </a:xfrm>
              <a:custGeom>
                <a:avLst/>
                <a:gdLst/>
                <a:ahLst/>
                <a:cxnLst/>
                <a:rect l="l" t="t" r="r" b="b"/>
                <a:pathLst>
                  <a:path w="7194" h="3976" extrusionOk="0">
                    <a:moveTo>
                      <a:pt x="4683" y="1"/>
                    </a:moveTo>
                    <a:cubicBezTo>
                      <a:pt x="4189" y="1"/>
                      <a:pt x="3642" y="74"/>
                      <a:pt x="3076" y="233"/>
                    </a:cubicBezTo>
                    <a:cubicBezTo>
                      <a:pt x="1271" y="766"/>
                      <a:pt x="0" y="2037"/>
                      <a:pt x="305" y="2978"/>
                    </a:cubicBezTo>
                    <a:cubicBezTo>
                      <a:pt x="459" y="3625"/>
                      <a:pt x="1309" y="3975"/>
                      <a:pt x="2396" y="3975"/>
                    </a:cubicBezTo>
                    <a:cubicBezTo>
                      <a:pt x="2931" y="3975"/>
                      <a:pt x="3523" y="3891"/>
                      <a:pt x="4118" y="3715"/>
                    </a:cubicBezTo>
                    <a:cubicBezTo>
                      <a:pt x="5922" y="3206"/>
                      <a:pt x="7193" y="2037"/>
                      <a:pt x="6888" y="1071"/>
                    </a:cubicBezTo>
                    <a:cubicBezTo>
                      <a:pt x="6727" y="410"/>
                      <a:pt x="5851" y="1"/>
                      <a:pt x="468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sp>
          <p:nvSpPr>
            <p:cNvPr id="404" name="Google Shape;404;p8"/>
            <p:cNvSpPr/>
            <p:nvPr/>
          </p:nvSpPr>
          <p:spPr>
            <a:xfrm>
              <a:off x="404347" y="1546337"/>
              <a:ext cx="3940616" cy="4226667"/>
            </a:xfrm>
            <a:custGeom>
              <a:avLst/>
              <a:gdLst/>
              <a:ahLst/>
              <a:cxnLst/>
              <a:rect l="l" t="t" r="r" b="b"/>
              <a:pathLst>
                <a:path w="100826" h="108145" extrusionOk="0">
                  <a:moveTo>
                    <a:pt x="8795" y="1"/>
                  </a:moveTo>
                  <a:cubicBezTo>
                    <a:pt x="8795" y="1"/>
                    <a:pt x="7727" y="865"/>
                    <a:pt x="6355" y="2440"/>
                  </a:cubicBezTo>
                  <a:lnTo>
                    <a:pt x="6685" y="2669"/>
                  </a:lnTo>
                  <a:cubicBezTo>
                    <a:pt x="7320" y="1907"/>
                    <a:pt x="7956" y="1271"/>
                    <a:pt x="8362" y="966"/>
                  </a:cubicBezTo>
                  <a:lnTo>
                    <a:pt x="8896" y="433"/>
                  </a:lnTo>
                  <a:cubicBezTo>
                    <a:pt x="8998" y="331"/>
                    <a:pt x="9125" y="331"/>
                    <a:pt x="9125" y="331"/>
                  </a:cubicBezTo>
                  <a:lnTo>
                    <a:pt x="8795" y="1"/>
                  </a:lnTo>
                  <a:close/>
                  <a:moveTo>
                    <a:pt x="4245" y="4982"/>
                  </a:moveTo>
                  <a:cubicBezTo>
                    <a:pt x="3610" y="5846"/>
                    <a:pt x="2974" y="6787"/>
                    <a:pt x="2339" y="7854"/>
                  </a:cubicBezTo>
                  <a:lnTo>
                    <a:pt x="2644" y="8057"/>
                  </a:lnTo>
                  <a:cubicBezTo>
                    <a:pt x="3279" y="6990"/>
                    <a:pt x="3813" y="6050"/>
                    <a:pt x="4448" y="5211"/>
                  </a:cubicBezTo>
                  <a:lnTo>
                    <a:pt x="4245" y="4982"/>
                  </a:lnTo>
                  <a:close/>
                  <a:moveTo>
                    <a:pt x="865" y="10929"/>
                  </a:moveTo>
                  <a:cubicBezTo>
                    <a:pt x="534" y="11971"/>
                    <a:pt x="229" y="13039"/>
                    <a:pt x="102" y="14208"/>
                  </a:cubicBezTo>
                  <a:lnTo>
                    <a:pt x="433" y="14208"/>
                  </a:lnTo>
                  <a:cubicBezTo>
                    <a:pt x="636" y="13141"/>
                    <a:pt x="865" y="12073"/>
                    <a:pt x="1271" y="11031"/>
                  </a:cubicBezTo>
                  <a:lnTo>
                    <a:pt x="865" y="10929"/>
                  </a:lnTo>
                  <a:close/>
                  <a:moveTo>
                    <a:pt x="1" y="17588"/>
                  </a:moveTo>
                  <a:cubicBezTo>
                    <a:pt x="102" y="18656"/>
                    <a:pt x="433" y="19825"/>
                    <a:pt x="865" y="20867"/>
                  </a:cubicBezTo>
                  <a:lnTo>
                    <a:pt x="1170" y="20765"/>
                  </a:lnTo>
                  <a:cubicBezTo>
                    <a:pt x="738" y="19698"/>
                    <a:pt x="534" y="18656"/>
                    <a:pt x="433" y="17588"/>
                  </a:cubicBezTo>
                  <a:close/>
                  <a:moveTo>
                    <a:pt x="2771" y="23739"/>
                  </a:moveTo>
                  <a:lnTo>
                    <a:pt x="2441" y="23942"/>
                  </a:lnTo>
                  <a:cubicBezTo>
                    <a:pt x="2873" y="24476"/>
                    <a:pt x="3406" y="25111"/>
                    <a:pt x="3915" y="25747"/>
                  </a:cubicBezTo>
                  <a:cubicBezTo>
                    <a:pt x="4143" y="25950"/>
                    <a:pt x="4448" y="26280"/>
                    <a:pt x="4677" y="26484"/>
                  </a:cubicBezTo>
                  <a:lnTo>
                    <a:pt x="4982" y="26179"/>
                  </a:lnTo>
                  <a:cubicBezTo>
                    <a:pt x="4677" y="25950"/>
                    <a:pt x="4448" y="25747"/>
                    <a:pt x="4245" y="25543"/>
                  </a:cubicBezTo>
                  <a:cubicBezTo>
                    <a:pt x="3711" y="24908"/>
                    <a:pt x="3178" y="24273"/>
                    <a:pt x="2771" y="23739"/>
                  </a:cubicBezTo>
                  <a:close/>
                  <a:moveTo>
                    <a:pt x="7625" y="28085"/>
                  </a:moveTo>
                  <a:lnTo>
                    <a:pt x="7524" y="28390"/>
                  </a:lnTo>
                  <a:cubicBezTo>
                    <a:pt x="8490" y="28822"/>
                    <a:pt x="9430" y="29356"/>
                    <a:pt x="10599" y="29762"/>
                  </a:cubicBezTo>
                  <a:lnTo>
                    <a:pt x="10701" y="29356"/>
                  </a:lnTo>
                  <a:cubicBezTo>
                    <a:pt x="9633" y="28924"/>
                    <a:pt x="8591" y="28492"/>
                    <a:pt x="7625" y="28085"/>
                  </a:cubicBezTo>
                  <a:close/>
                  <a:moveTo>
                    <a:pt x="13878" y="30499"/>
                  </a:moveTo>
                  <a:lnTo>
                    <a:pt x="13776" y="30830"/>
                  </a:lnTo>
                  <a:cubicBezTo>
                    <a:pt x="14843" y="31135"/>
                    <a:pt x="15886" y="31465"/>
                    <a:pt x="17055" y="31669"/>
                  </a:cubicBezTo>
                  <a:lnTo>
                    <a:pt x="17156" y="31364"/>
                  </a:lnTo>
                  <a:cubicBezTo>
                    <a:pt x="15987" y="31033"/>
                    <a:pt x="14945" y="30830"/>
                    <a:pt x="13878" y="30499"/>
                  </a:cubicBezTo>
                  <a:close/>
                  <a:moveTo>
                    <a:pt x="20435" y="32101"/>
                  </a:moveTo>
                  <a:lnTo>
                    <a:pt x="20333" y="32533"/>
                  </a:lnTo>
                  <a:cubicBezTo>
                    <a:pt x="21401" y="32736"/>
                    <a:pt x="22570" y="32939"/>
                    <a:pt x="23612" y="33168"/>
                  </a:cubicBezTo>
                  <a:lnTo>
                    <a:pt x="23739" y="32838"/>
                  </a:lnTo>
                  <a:cubicBezTo>
                    <a:pt x="22570" y="32634"/>
                    <a:pt x="21502" y="32406"/>
                    <a:pt x="20435" y="32101"/>
                  </a:cubicBezTo>
                  <a:close/>
                  <a:moveTo>
                    <a:pt x="27018" y="33473"/>
                  </a:moveTo>
                  <a:lnTo>
                    <a:pt x="27018" y="33804"/>
                  </a:lnTo>
                  <a:cubicBezTo>
                    <a:pt x="28060" y="34007"/>
                    <a:pt x="29229" y="34210"/>
                    <a:pt x="30296" y="34439"/>
                  </a:cubicBezTo>
                  <a:lnTo>
                    <a:pt x="30398" y="34007"/>
                  </a:lnTo>
                  <a:cubicBezTo>
                    <a:pt x="29229" y="33804"/>
                    <a:pt x="28187" y="33676"/>
                    <a:pt x="27018" y="33473"/>
                  </a:cubicBezTo>
                  <a:close/>
                  <a:moveTo>
                    <a:pt x="33677" y="34541"/>
                  </a:moveTo>
                  <a:lnTo>
                    <a:pt x="33677" y="34947"/>
                  </a:lnTo>
                  <a:cubicBezTo>
                    <a:pt x="34744" y="35074"/>
                    <a:pt x="35812" y="35278"/>
                    <a:pt x="36955" y="35481"/>
                  </a:cubicBezTo>
                  <a:lnTo>
                    <a:pt x="37082" y="35074"/>
                  </a:lnTo>
                  <a:cubicBezTo>
                    <a:pt x="35913" y="34947"/>
                    <a:pt x="34846" y="34744"/>
                    <a:pt x="33677" y="34541"/>
                  </a:cubicBezTo>
                  <a:close/>
                  <a:moveTo>
                    <a:pt x="40361" y="35583"/>
                  </a:moveTo>
                  <a:lnTo>
                    <a:pt x="40361" y="36015"/>
                  </a:lnTo>
                  <a:cubicBezTo>
                    <a:pt x="41403" y="36116"/>
                    <a:pt x="42470" y="36345"/>
                    <a:pt x="43640" y="36548"/>
                  </a:cubicBezTo>
                  <a:lnTo>
                    <a:pt x="43741" y="36116"/>
                  </a:lnTo>
                  <a:cubicBezTo>
                    <a:pt x="42572" y="36015"/>
                    <a:pt x="41530" y="35811"/>
                    <a:pt x="40361" y="35583"/>
                  </a:cubicBezTo>
                  <a:close/>
                  <a:moveTo>
                    <a:pt x="47020" y="36650"/>
                  </a:moveTo>
                  <a:lnTo>
                    <a:pt x="46918" y="37082"/>
                  </a:lnTo>
                  <a:cubicBezTo>
                    <a:pt x="48087" y="37184"/>
                    <a:pt x="49155" y="37387"/>
                    <a:pt x="50299" y="37616"/>
                  </a:cubicBezTo>
                  <a:lnTo>
                    <a:pt x="50299" y="37184"/>
                  </a:lnTo>
                  <a:cubicBezTo>
                    <a:pt x="49257" y="37082"/>
                    <a:pt x="48087" y="36853"/>
                    <a:pt x="47020" y="36650"/>
                  </a:cubicBezTo>
                  <a:close/>
                  <a:moveTo>
                    <a:pt x="53704" y="37819"/>
                  </a:moveTo>
                  <a:lnTo>
                    <a:pt x="53603" y="38124"/>
                  </a:lnTo>
                  <a:cubicBezTo>
                    <a:pt x="54746" y="38353"/>
                    <a:pt x="55814" y="38556"/>
                    <a:pt x="56983" y="38760"/>
                  </a:cubicBezTo>
                  <a:lnTo>
                    <a:pt x="56983" y="38353"/>
                  </a:lnTo>
                  <a:cubicBezTo>
                    <a:pt x="55915" y="38124"/>
                    <a:pt x="54746" y="38023"/>
                    <a:pt x="53704" y="37819"/>
                  </a:cubicBezTo>
                  <a:close/>
                  <a:moveTo>
                    <a:pt x="60363" y="38988"/>
                  </a:moveTo>
                  <a:lnTo>
                    <a:pt x="60262" y="39395"/>
                  </a:lnTo>
                  <a:cubicBezTo>
                    <a:pt x="61329" y="39624"/>
                    <a:pt x="62498" y="39827"/>
                    <a:pt x="63540" y="40030"/>
                  </a:cubicBezTo>
                  <a:lnTo>
                    <a:pt x="63642" y="39725"/>
                  </a:lnTo>
                  <a:cubicBezTo>
                    <a:pt x="62498" y="39522"/>
                    <a:pt x="61431" y="39192"/>
                    <a:pt x="60363" y="38988"/>
                  </a:cubicBezTo>
                  <a:close/>
                  <a:moveTo>
                    <a:pt x="66946" y="40462"/>
                  </a:moveTo>
                  <a:lnTo>
                    <a:pt x="66819" y="40793"/>
                  </a:lnTo>
                  <a:cubicBezTo>
                    <a:pt x="67988" y="41098"/>
                    <a:pt x="69055" y="41301"/>
                    <a:pt x="70123" y="41632"/>
                  </a:cubicBezTo>
                  <a:lnTo>
                    <a:pt x="70225" y="41301"/>
                  </a:lnTo>
                  <a:cubicBezTo>
                    <a:pt x="69157" y="40996"/>
                    <a:pt x="67988" y="40666"/>
                    <a:pt x="66946" y="40462"/>
                  </a:cubicBezTo>
                  <a:close/>
                  <a:moveTo>
                    <a:pt x="73503" y="42165"/>
                  </a:moveTo>
                  <a:lnTo>
                    <a:pt x="73402" y="42470"/>
                  </a:lnTo>
                  <a:cubicBezTo>
                    <a:pt x="74444" y="42801"/>
                    <a:pt x="75511" y="43106"/>
                    <a:pt x="76579" y="43538"/>
                  </a:cubicBezTo>
                  <a:lnTo>
                    <a:pt x="76680" y="43106"/>
                  </a:lnTo>
                  <a:cubicBezTo>
                    <a:pt x="75613" y="42801"/>
                    <a:pt x="74571" y="42470"/>
                    <a:pt x="73503" y="42165"/>
                  </a:cubicBezTo>
                  <a:close/>
                  <a:moveTo>
                    <a:pt x="79857" y="44275"/>
                  </a:moveTo>
                  <a:lnTo>
                    <a:pt x="79755" y="44605"/>
                  </a:lnTo>
                  <a:cubicBezTo>
                    <a:pt x="80798" y="45012"/>
                    <a:pt x="81865" y="45444"/>
                    <a:pt x="82831" y="45876"/>
                  </a:cubicBezTo>
                  <a:lnTo>
                    <a:pt x="83034" y="45546"/>
                  </a:lnTo>
                  <a:cubicBezTo>
                    <a:pt x="81967" y="45114"/>
                    <a:pt x="80925" y="44707"/>
                    <a:pt x="79857" y="44275"/>
                  </a:cubicBezTo>
                  <a:close/>
                  <a:moveTo>
                    <a:pt x="86008" y="47020"/>
                  </a:moveTo>
                  <a:lnTo>
                    <a:pt x="85881" y="47350"/>
                  </a:lnTo>
                  <a:cubicBezTo>
                    <a:pt x="86847" y="47884"/>
                    <a:pt x="87914" y="48418"/>
                    <a:pt x="88753" y="49053"/>
                  </a:cubicBezTo>
                  <a:lnTo>
                    <a:pt x="88956" y="48723"/>
                  </a:lnTo>
                  <a:cubicBezTo>
                    <a:pt x="88016" y="48087"/>
                    <a:pt x="87050" y="47553"/>
                    <a:pt x="86008" y="47020"/>
                  </a:cubicBezTo>
                  <a:close/>
                  <a:moveTo>
                    <a:pt x="91726" y="50730"/>
                  </a:moveTo>
                  <a:lnTo>
                    <a:pt x="91498" y="50959"/>
                  </a:lnTo>
                  <a:cubicBezTo>
                    <a:pt x="92362" y="51696"/>
                    <a:pt x="93099" y="52535"/>
                    <a:pt x="93836" y="53272"/>
                  </a:cubicBezTo>
                  <a:lnTo>
                    <a:pt x="94141" y="53069"/>
                  </a:lnTo>
                  <a:cubicBezTo>
                    <a:pt x="93404" y="52230"/>
                    <a:pt x="92565" y="51467"/>
                    <a:pt x="91726" y="50730"/>
                  </a:cubicBezTo>
                  <a:close/>
                  <a:moveTo>
                    <a:pt x="96174" y="55814"/>
                  </a:moveTo>
                  <a:lnTo>
                    <a:pt x="95844" y="56042"/>
                  </a:lnTo>
                  <a:cubicBezTo>
                    <a:pt x="96377" y="56983"/>
                    <a:pt x="96911" y="57948"/>
                    <a:pt x="97445" y="58889"/>
                  </a:cubicBezTo>
                  <a:lnTo>
                    <a:pt x="97750" y="58787"/>
                  </a:lnTo>
                  <a:cubicBezTo>
                    <a:pt x="97216" y="57821"/>
                    <a:pt x="96682" y="56779"/>
                    <a:pt x="96174" y="55814"/>
                  </a:cubicBezTo>
                  <a:close/>
                  <a:moveTo>
                    <a:pt x="99021" y="61863"/>
                  </a:moveTo>
                  <a:lnTo>
                    <a:pt x="98716" y="62066"/>
                  </a:lnTo>
                  <a:lnTo>
                    <a:pt x="99656" y="65243"/>
                  </a:lnTo>
                  <a:lnTo>
                    <a:pt x="99986" y="65141"/>
                  </a:lnTo>
                  <a:cubicBezTo>
                    <a:pt x="99758" y="64074"/>
                    <a:pt x="99453" y="63032"/>
                    <a:pt x="99021" y="61863"/>
                  </a:cubicBezTo>
                  <a:close/>
                  <a:moveTo>
                    <a:pt x="100190" y="68521"/>
                  </a:moveTo>
                  <a:cubicBezTo>
                    <a:pt x="100393" y="69691"/>
                    <a:pt x="100393" y="70758"/>
                    <a:pt x="100393" y="71927"/>
                  </a:cubicBezTo>
                  <a:lnTo>
                    <a:pt x="100825" y="71927"/>
                  </a:lnTo>
                  <a:cubicBezTo>
                    <a:pt x="100825" y="70758"/>
                    <a:pt x="100724" y="69589"/>
                    <a:pt x="100622" y="68521"/>
                  </a:cubicBezTo>
                  <a:close/>
                  <a:moveTo>
                    <a:pt x="100190" y="75206"/>
                  </a:moveTo>
                  <a:cubicBezTo>
                    <a:pt x="100088" y="76375"/>
                    <a:pt x="99859" y="77417"/>
                    <a:pt x="99656" y="78484"/>
                  </a:cubicBezTo>
                  <a:lnTo>
                    <a:pt x="100088" y="78586"/>
                  </a:lnTo>
                  <a:cubicBezTo>
                    <a:pt x="100291" y="77519"/>
                    <a:pt x="100495" y="76375"/>
                    <a:pt x="100622" y="75206"/>
                  </a:cubicBezTo>
                  <a:close/>
                  <a:moveTo>
                    <a:pt x="98716" y="81661"/>
                  </a:moveTo>
                  <a:cubicBezTo>
                    <a:pt x="98385" y="82729"/>
                    <a:pt x="97953" y="83771"/>
                    <a:pt x="97445" y="84838"/>
                  </a:cubicBezTo>
                  <a:lnTo>
                    <a:pt x="97750" y="84940"/>
                  </a:lnTo>
                  <a:cubicBezTo>
                    <a:pt x="98284" y="83873"/>
                    <a:pt x="98716" y="82932"/>
                    <a:pt x="99122" y="81865"/>
                  </a:cubicBezTo>
                  <a:lnTo>
                    <a:pt x="98716" y="81661"/>
                  </a:lnTo>
                  <a:close/>
                  <a:moveTo>
                    <a:pt x="95844" y="87685"/>
                  </a:moveTo>
                  <a:cubicBezTo>
                    <a:pt x="95310" y="88651"/>
                    <a:pt x="94675" y="89591"/>
                    <a:pt x="93938" y="90557"/>
                  </a:cubicBezTo>
                  <a:lnTo>
                    <a:pt x="94268" y="90760"/>
                  </a:lnTo>
                  <a:cubicBezTo>
                    <a:pt x="95005" y="89820"/>
                    <a:pt x="95640" y="88854"/>
                    <a:pt x="96174" y="87914"/>
                  </a:cubicBezTo>
                  <a:lnTo>
                    <a:pt x="95844" y="87685"/>
                  </a:lnTo>
                  <a:close/>
                  <a:moveTo>
                    <a:pt x="91828" y="93098"/>
                  </a:moveTo>
                  <a:cubicBezTo>
                    <a:pt x="91091" y="93937"/>
                    <a:pt x="90328" y="94674"/>
                    <a:pt x="89490" y="95538"/>
                  </a:cubicBezTo>
                  <a:lnTo>
                    <a:pt x="89820" y="95742"/>
                  </a:lnTo>
                  <a:cubicBezTo>
                    <a:pt x="90557" y="95005"/>
                    <a:pt x="91396" y="94166"/>
                    <a:pt x="92133" y="93302"/>
                  </a:cubicBezTo>
                  <a:lnTo>
                    <a:pt x="91828" y="93098"/>
                  </a:lnTo>
                  <a:close/>
                  <a:moveTo>
                    <a:pt x="86948" y="97750"/>
                  </a:moveTo>
                  <a:cubicBezTo>
                    <a:pt x="86109" y="98385"/>
                    <a:pt x="85245" y="99020"/>
                    <a:pt x="84305" y="99757"/>
                  </a:cubicBezTo>
                  <a:lnTo>
                    <a:pt x="84508" y="99986"/>
                  </a:lnTo>
                  <a:cubicBezTo>
                    <a:pt x="85474" y="99351"/>
                    <a:pt x="86313" y="98715"/>
                    <a:pt x="87279" y="97978"/>
                  </a:cubicBezTo>
                  <a:lnTo>
                    <a:pt x="86948" y="97750"/>
                  </a:lnTo>
                  <a:close/>
                  <a:moveTo>
                    <a:pt x="81433" y="101562"/>
                  </a:moveTo>
                  <a:cubicBezTo>
                    <a:pt x="80493" y="102096"/>
                    <a:pt x="79527" y="102629"/>
                    <a:pt x="78586" y="103163"/>
                  </a:cubicBezTo>
                  <a:lnTo>
                    <a:pt x="78688" y="103468"/>
                  </a:lnTo>
                  <a:cubicBezTo>
                    <a:pt x="79755" y="102934"/>
                    <a:pt x="80696" y="102426"/>
                    <a:pt x="81662" y="101892"/>
                  </a:cubicBezTo>
                  <a:lnTo>
                    <a:pt x="81433" y="101562"/>
                  </a:lnTo>
                  <a:close/>
                  <a:moveTo>
                    <a:pt x="75511" y="104536"/>
                  </a:moveTo>
                  <a:cubicBezTo>
                    <a:pt x="74444" y="104968"/>
                    <a:pt x="73503" y="105374"/>
                    <a:pt x="72334" y="105806"/>
                  </a:cubicBezTo>
                  <a:lnTo>
                    <a:pt x="72537" y="106111"/>
                  </a:lnTo>
                  <a:cubicBezTo>
                    <a:pt x="73605" y="105806"/>
                    <a:pt x="74672" y="105374"/>
                    <a:pt x="75613" y="104968"/>
                  </a:cubicBezTo>
                  <a:lnTo>
                    <a:pt x="75511" y="104536"/>
                  </a:lnTo>
                  <a:close/>
                  <a:moveTo>
                    <a:pt x="69157" y="106874"/>
                  </a:moveTo>
                  <a:cubicBezTo>
                    <a:pt x="68090" y="107179"/>
                    <a:pt x="67048" y="107509"/>
                    <a:pt x="65980" y="107713"/>
                  </a:cubicBezTo>
                  <a:lnTo>
                    <a:pt x="66082" y="108145"/>
                  </a:lnTo>
                  <a:cubicBezTo>
                    <a:pt x="67149" y="107814"/>
                    <a:pt x="68217" y="107509"/>
                    <a:pt x="69259" y="107179"/>
                  </a:cubicBezTo>
                  <a:lnTo>
                    <a:pt x="69157" y="106874"/>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1" name="Google Shape;411;p8"/>
            <p:cNvSpPr/>
            <p:nvPr/>
          </p:nvSpPr>
          <p:spPr>
            <a:xfrm>
              <a:off x="10527811" y="2359622"/>
              <a:ext cx="447804" cy="418205"/>
            </a:xfrm>
            <a:custGeom>
              <a:avLst/>
              <a:gdLst/>
              <a:ahLst/>
              <a:cxnLst/>
              <a:rect l="l" t="t" r="r" b="b"/>
              <a:pathLst>
                <a:path w="14615" h="13649" extrusionOk="0">
                  <a:moveTo>
                    <a:pt x="1" y="0"/>
                  </a:moveTo>
                  <a:lnTo>
                    <a:pt x="13039" y="13648"/>
                  </a:lnTo>
                  <a:lnTo>
                    <a:pt x="14615" y="6456"/>
                  </a:lnTo>
                  <a:lnTo>
                    <a:pt x="1" y="0"/>
                  </a:lnTo>
                  <a:close/>
                </a:path>
              </a:pathLst>
            </a:custGeom>
            <a:solidFill>
              <a:srgbClr val="F2D2B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2" name="Google Shape;412;p8"/>
            <p:cNvSpPr/>
            <p:nvPr/>
          </p:nvSpPr>
          <p:spPr>
            <a:xfrm>
              <a:off x="10527811" y="2359622"/>
              <a:ext cx="419001" cy="418205"/>
            </a:xfrm>
            <a:custGeom>
              <a:avLst/>
              <a:gdLst/>
              <a:ahLst/>
              <a:cxnLst/>
              <a:rect l="l" t="t" r="r" b="b"/>
              <a:pathLst>
                <a:path w="13675" h="13649" extrusionOk="0">
                  <a:moveTo>
                    <a:pt x="1" y="0"/>
                  </a:moveTo>
                  <a:lnTo>
                    <a:pt x="13039" y="13648"/>
                  </a:lnTo>
                  <a:lnTo>
                    <a:pt x="13675" y="6456"/>
                  </a:lnTo>
                  <a:lnTo>
                    <a:pt x="9328" y="4117"/>
                  </a:lnTo>
                  <a:lnTo>
                    <a:pt x="1" y="0"/>
                  </a:lnTo>
                  <a:close/>
                </a:path>
              </a:pathLst>
            </a:custGeom>
            <a:solidFill>
              <a:srgbClr val="3B2F2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3" name="Google Shape;413;p8"/>
            <p:cNvSpPr/>
            <p:nvPr/>
          </p:nvSpPr>
          <p:spPr>
            <a:xfrm>
              <a:off x="10372067" y="2203850"/>
              <a:ext cx="636271" cy="573979"/>
            </a:xfrm>
            <a:custGeom>
              <a:avLst/>
              <a:gdLst/>
              <a:ahLst/>
              <a:cxnLst/>
              <a:rect l="l" t="t" r="r" b="b"/>
              <a:pathLst>
                <a:path w="20766" h="18733" extrusionOk="0">
                  <a:moveTo>
                    <a:pt x="1" y="1"/>
                  </a:moveTo>
                  <a:lnTo>
                    <a:pt x="3915" y="3381"/>
                  </a:lnTo>
                  <a:lnTo>
                    <a:pt x="18758" y="11540"/>
                  </a:lnTo>
                  <a:lnTo>
                    <a:pt x="18122" y="18732"/>
                  </a:lnTo>
                  <a:lnTo>
                    <a:pt x="20765" y="10904"/>
                  </a:lnTo>
                  <a:lnTo>
                    <a:pt x="19927" y="8769"/>
                  </a:lnTo>
                  <a:lnTo>
                    <a:pt x="1" y="1"/>
                  </a:lnTo>
                  <a:close/>
                </a:path>
              </a:pathLst>
            </a:custGeom>
            <a:solidFill>
              <a:srgbClr val="F2D2B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4" name="Google Shape;414;p8"/>
            <p:cNvSpPr/>
            <p:nvPr/>
          </p:nvSpPr>
          <p:spPr>
            <a:xfrm>
              <a:off x="10372067" y="2203850"/>
              <a:ext cx="636271" cy="573979"/>
            </a:xfrm>
            <a:custGeom>
              <a:avLst/>
              <a:gdLst/>
              <a:ahLst/>
              <a:cxnLst/>
              <a:rect l="l" t="t" r="r" b="b"/>
              <a:pathLst>
                <a:path w="20766" h="18733" extrusionOk="0">
                  <a:moveTo>
                    <a:pt x="1" y="1"/>
                  </a:moveTo>
                  <a:lnTo>
                    <a:pt x="3915" y="3381"/>
                  </a:lnTo>
                  <a:lnTo>
                    <a:pt x="18758" y="11540"/>
                  </a:lnTo>
                  <a:lnTo>
                    <a:pt x="18122" y="18732"/>
                  </a:lnTo>
                  <a:lnTo>
                    <a:pt x="20765" y="10904"/>
                  </a:lnTo>
                  <a:lnTo>
                    <a:pt x="19927" y="8769"/>
                  </a:lnTo>
                  <a:lnTo>
                    <a:pt x="1" y="1"/>
                  </a:lnTo>
                  <a:close/>
                </a:path>
              </a:pathLst>
            </a:custGeom>
            <a:solidFill>
              <a:srgbClr val="59473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5" name="Google Shape;415;p8"/>
            <p:cNvSpPr/>
            <p:nvPr/>
          </p:nvSpPr>
          <p:spPr>
            <a:xfrm>
              <a:off x="10343264" y="2184394"/>
              <a:ext cx="603547" cy="450929"/>
            </a:xfrm>
            <a:custGeom>
              <a:avLst/>
              <a:gdLst/>
              <a:ahLst/>
              <a:cxnLst/>
              <a:rect l="l" t="t" r="r" b="b"/>
              <a:pathLst>
                <a:path w="19698" h="14717" extrusionOk="0">
                  <a:moveTo>
                    <a:pt x="0" y="0"/>
                  </a:moveTo>
                  <a:lnTo>
                    <a:pt x="12480" y="14716"/>
                  </a:lnTo>
                  <a:lnTo>
                    <a:pt x="19698" y="12175"/>
                  </a:lnTo>
                  <a:lnTo>
                    <a:pt x="0"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6" name="Google Shape;416;p8"/>
            <p:cNvSpPr/>
            <p:nvPr/>
          </p:nvSpPr>
          <p:spPr>
            <a:xfrm>
              <a:off x="10343264" y="2184394"/>
              <a:ext cx="810704" cy="353585"/>
            </a:xfrm>
            <a:custGeom>
              <a:avLst/>
              <a:gdLst/>
              <a:ahLst/>
              <a:cxnLst/>
              <a:rect l="l" t="t" r="r" b="b"/>
              <a:pathLst>
                <a:path w="26459" h="11540" extrusionOk="0">
                  <a:moveTo>
                    <a:pt x="0" y="0"/>
                  </a:moveTo>
                  <a:lnTo>
                    <a:pt x="21705" y="11539"/>
                  </a:lnTo>
                  <a:lnTo>
                    <a:pt x="26458" y="10040"/>
                  </a:lnTo>
                  <a:lnTo>
                    <a:pt x="19596" y="7396"/>
                  </a:lnTo>
                  <a:lnTo>
                    <a:pt x="0"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nvGrpSpPr>
            <p:cNvPr id="417" name="Google Shape;417;p8"/>
            <p:cNvGrpSpPr/>
            <p:nvPr/>
          </p:nvGrpSpPr>
          <p:grpSpPr>
            <a:xfrm>
              <a:off x="11017656" y="2833067"/>
              <a:ext cx="753075" cy="1317662"/>
              <a:chOff x="8263242" y="2115275"/>
              <a:chExt cx="564806" cy="988246"/>
            </a:xfrm>
          </p:grpSpPr>
          <p:sp>
            <p:nvSpPr>
              <p:cNvPr id="418" name="Google Shape;418;p8"/>
              <p:cNvSpPr/>
              <p:nvPr/>
            </p:nvSpPr>
            <p:spPr>
              <a:xfrm>
                <a:off x="8263242" y="2115275"/>
                <a:ext cx="39158" cy="21647"/>
              </a:xfrm>
              <a:custGeom>
                <a:avLst/>
                <a:gdLst/>
                <a:ahLst/>
                <a:cxnLst/>
                <a:rect l="l" t="t" r="r" b="b"/>
                <a:pathLst>
                  <a:path w="1704" h="942" extrusionOk="0">
                    <a:moveTo>
                      <a:pt x="0" y="1"/>
                    </a:moveTo>
                    <a:lnTo>
                      <a:pt x="1703" y="941"/>
                    </a:lnTo>
                    <a:lnTo>
                      <a:pt x="1703" y="840"/>
                    </a:lnTo>
                    <a:lnTo>
                      <a:pt x="0"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9" name="Google Shape;419;p8"/>
              <p:cNvSpPr/>
              <p:nvPr/>
            </p:nvSpPr>
            <p:spPr>
              <a:xfrm>
                <a:off x="8373041" y="2178354"/>
                <a:ext cx="75374" cy="56094"/>
              </a:xfrm>
              <a:custGeom>
                <a:avLst/>
                <a:gdLst/>
                <a:ahLst/>
                <a:cxnLst/>
                <a:rect l="l" t="t" r="r" b="b"/>
                <a:pathLst>
                  <a:path w="3280" h="2441" extrusionOk="0">
                    <a:moveTo>
                      <a:pt x="204" y="1"/>
                    </a:moveTo>
                    <a:lnTo>
                      <a:pt x="1" y="331"/>
                    </a:lnTo>
                    <a:cubicBezTo>
                      <a:pt x="941" y="1068"/>
                      <a:pt x="2008" y="1704"/>
                      <a:pt x="2974" y="2441"/>
                    </a:cubicBezTo>
                    <a:lnTo>
                      <a:pt x="3279" y="2136"/>
                    </a:lnTo>
                    <a:cubicBezTo>
                      <a:pt x="2212" y="1373"/>
                      <a:pt x="1170" y="738"/>
                      <a:pt x="204"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0" name="Google Shape;420;p8"/>
              <p:cNvSpPr/>
              <p:nvPr/>
            </p:nvSpPr>
            <p:spPr>
              <a:xfrm>
                <a:off x="8506786" y="2278224"/>
                <a:ext cx="73030" cy="68365"/>
              </a:xfrm>
              <a:custGeom>
                <a:avLst/>
                <a:gdLst/>
                <a:ahLst/>
                <a:cxnLst/>
                <a:rect l="l" t="t" r="r" b="b"/>
                <a:pathLst>
                  <a:path w="3178" h="2975" extrusionOk="0">
                    <a:moveTo>
                      <a:pt x="433" y="1"/>
                    </a:moveTo>
                    <a:lnTo>
                      <a:pt x="1" y="433"/>
                    </a:lnTo>
                    <a:lnTo>
                      <a:pt x="2746" y="2974"/>
                    </a:lnTo>
                    <a:lnTo>
                      <a:pt x="3178" y="2441"/>
                    </a:lnTo>
                    <a:lnTo>
                      <a:pt x="433"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1" name="Google Shape;421;p8"/>
              <p:cNvSpPr/>
              <p:nvPr/>
            </p:nvSpPr>
            <p:spPr>
              <a:xfrm>
                <a:off x="8628282" y="2395030"/>
                <a:ext cx="68343" cy="77718"/>
              </a:xfrm>
              <a:custGeom>
                <a:avLst/>
                <a:gdLst/>
                <a:ahLst/>
                <a:cxnLst/>
                <a:rect l="l" t="t" r="r" b="b"/>
                <a:pathLst>
                  <a:path w="2974" h="3382" extrusionOk="0">
                    <a:moveTo>
                      <a:pt x="534" y="1"/>
                    </a:moveTo>
                    <a:lnTo>
                      <a:pt x="0" y="535"/>
                    </a:lnTo>
                    <a:lnTo>
                      <a:pt x="2339" y="3381"/>
                    </a:lnTo>
                    <a:lnTo>
                      <a:pt x="2974" y="2873"/>
                    </a:lnTo>
                    <a:lnTo>
                      <a:pt x="534"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2" name="Google Shape;422;p8"/>
              <p:cNvSpPr/>
              <p:nvPr/>
            </p:nvSpPr>
            <p:spPr>
              <a:xfrm>
                <a:off x="8728153" y="2531116"/>
                <a:ext cx="58415" cy="85302"/>
              </a:xfrm>
              <a:custGeom>
                <a:avLst/>
                <a:gdLst/>
                <a:ahLst/>
                <a:cxnLst/>
                <a:rect l="l" t="t" r="r" b="b"/>
                <a:pathLst>
                  <a:path w="2542" h="3712" extrusionOk="0">
                    <a:moveTo>
                      <a:pt x="737" y="1"/>
                    </a:moveTo>
                    <a:lnTo>
                      <a:pt x="0" y="433"/>
                    </a:lnTo>
                    <a:cubicBezTo>
                      <a:pt x="331" y="967"/>
                      <a:pt x="636" y="1500"/>
                      <a:pt x="966" y="2034"/>
                    </a:cubicBezTo>
                    <a:cubicBezTo>
                      <a:pt x="1271" y="2542"/>
                      <a:pt x="1500" y="3076"/>
                      <a:pt x="1703" y="3712"/>
                    </a:cubicBezTo>
                    <a:lnTo>
                      <a:pt x="2542" y="3305"/>
                    </a:lnTo>
                    <a:cubicBezTo>
                      <a:pt x="2237" y="2771"/>
                      <a:pt x="2008" y="2237"/>
                      <a:pt x="1703" y="1602"/>
                    </a:cubicBezTo>
                    <a:cubicBezTo>
                      <a:pt x="1373" y="1068"/>
                      <a:pt x="1068" y="535"/>
                      <a:pt x="737"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3" name="Google Shape;423;p8"/>
              <p:cNvSpPr/>
              <p:nvPr/>
            </p:nvSpPr>
            <p:spPr>
              <a:xfrm>
                <a:off x="8796496" y="2689401"/>
                <a:ext cx="31552" cy="87623"/>
              </a:xfrm>
              <a:custGeom>
                <a:avLst/>
                <a:gdLst/>
                <a:ahLst/>
                <a:cxnLst/>
                <a:rect l="l" t="t" r="r" b="b"/>
                <a:pathLst>
                  <a:path w="1373" h="3813" extrusionOk="0">
                    <a:moveTo>
                      <a:pt x="737" y="1"/>
                    </a:moveTo>
                    <a:lnTo>
                      <a:pt x="0" y="229"/>
                    </a:lnTo>
                    <a:cubicBezTo>
                      <a:pt x="203" y="1373"/>
                      <a:pt x="432" y="2644"/>
                      <a:pt x="635" y="3813"/>
                    </a:cubicBezTo>
                    <a:lnTo>
                      <a:pt x="1373" y="3711"/>
                    </a:lnTo>
                    <a:cubicBezTo>
                      <a:pt x="1271" y="2440"/>
                      <a:pt x="1068" y="1271"/>
                      <a:pt x="737"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4" name="Google Shape;424;p8"/>
              <p:cNvSpPr/>
              <p:nvPr/>
            </p:nvSpPr>
            <p:spPr>
              <a:xfrm>
                <a:off x="8798817" y="2859934"/>
                <a:ext cx="29231" cy="87646"/>
              </a:xfrm>
              <a:custGeom>
                <a:avLst/>
                <a:gdLst/>
                <a:ahLst/>
                <a:cxnLst/>
                <a:rect l="l" t="t" r="r" b="b"/>
                <a:pathLst>
                  <a:path w="1272" h="3814" extrusionOk="0">
                    <a:moveTo>
                      <a:pt x="534" y="1"/>
                    </a:moveTo>
                    <a:cubicBezTo>
                      <a:pt x="433" y="1272"/>
                      <a:pt x="331" y="2441"/>
                      <a:pt x="1" y="3610"/>
                    </a:cubicBezTo>
                    <a:lnTo>
                      <a:pt x="636" y="3813"/>
                    </a:lnTo>
                    <a:cubicBezTo>
                      <a:pt x="967" y="2542"/>
                      <a:pt x="1170" y="1373"/>
                      <a:pt x="1272" y="103"/>
                    </a:cubicBezTo>
                    <a:lnTo>
                      <a:pt x="534"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5" name="Google Shape;425;p8"/>
              <p:cNvSpPr/>
              <p:nvPr/>
            </p:nvSpPr>
            <p:spPr>
              <a:xfrm>
                <a:off x="8735737" y="3022884"/>
                <a:ext cx="48511" cy="80637"/>
              </a:xfrm>
              <a:custGeom>
                <a:avLst/>
                <a:gdLst/>
                <a:ahLst/>
                <a:cxnLst/>
                <a:rect l="l" t="t" r="r" b="b"/>
                <a:pathLst>
                  <a:path w="2111" h="3509" extrusionOk="0">
                    <a:moveTo>
                      <a:pt x="1678" y="1"/>
                    </a:moveTo>
                    <a:cubicBezTo>
                      <a:pt x="1170" y="1170"/>
                      <a:pt x="636" y="2237"/>
                      <a:pt x="1" y="3280"/>
                    </a:cubicBezTo>
                    <a:lnTo>
                      <a:pt x="306" y="3508"/>
                    </a:lnTo>
                    <a:cubicBezTo>
                      <a:pt x="941" y="2441"/>
                      <a:pt x="1577" y="1373"/>
                      <a:pt x="2110" y="204"/>
                    </a:cubicBezTo>
                    <a:lnTo>
                      <a:pt x="1678" y="1"/>
                    </a:lnTo>
                    <a:close/>
                  </a:path>
                </a:pathLst>
              </a:custGeom>
              <a:solidFill>
                <a:srgbClr val="999999"/>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grpSp>
        <p:sp>
          <p:nvSpPr>
            <p:cNvPr id="426" name="Google Shape;426;p8"/>
            <p:cNvSpPr/>
            <p:nvPr/>
          </p:nvSpPr>
          <p:spPr>
            <a:xfrm>
              <a:off x="11540194" y="4222102"/>
              <a:ext cx="42069" cy="42069"/>
            </a:xfrm>
            <a:custGeom>
              <a:avLst/>
              <a:gdLst/>
              <a:ahLst/>
              <a:cxnLst/>
              <a:rect l="l" t="t" r="r" b="b"/>
              <a:pathLst>
                <a:path w="1373" h="1373" extrusionOk="0">
                  <a:moveTo>
                    <a:pt x="1271" y="0"/>
                  </a:moveTo>
                  <a:lnTo>
                    <a:pt x="636" y="737"/>
                  </a:lnTo>
                  <a:cubicBezTo>
                    <a:pt x="433" y="941"/>
                    <a:pt x="229" y="1169"/>
                    <a:pt x="0" y="1373"/>
                  </a:cubicBezTo>
                  <a:cubicBezTo>
                    <a:pt x="229" y="1169"/>
                    <a:pt x="534" y="941"/>
                    <a:pt x="738" y="737"/>
                  </a:cubicBezTo>
                  <a:lnTo>
                    <a:pt x="1373" y="102"/>
                  </a:lnTo>
                  <a:lnTo>
                    <a:pt x="1271" y="0"/>
                  </a:lnTo>
                  <a:close/>
                </a:path>
              </a:pathLst>
            </a:custGeom>
            <a:solidFill>
              <a:srgbClr val="3561A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7" name="Google Shape;427;p8"/>
            <p:cNvSpPr/>
            <p:nvPr/>
          </p:nvSpPr>
          <p:spPr>
            <a:xfrm>
              <a:off x="7126289" y="3413778"/>
              <a:ext cx="724175" cy="384463"/>
            </a:xfrm>
            <a:custGeom>
              <a:avLst/>
              <a:gdLst/>
              <a:ahLst/>
              <a:cxnLst/>
              <a:rect l="l" t="t" r="r" b="b"/>
              <a:pathLst>
                <a:path w="18529" h="9837" extrusionOk="0">
                  <a:moveTo>
                    <a:pt x="18529" y="1"/>
                  </a:moveTo>
                  <a:lnTo>
                    <a:pt x="865" y="1678"/>
                  </a:lnTo>
                  <a:lnTo>
                    <a:pt x="0" y="9837"/>
                  </a:lnTo>
                  <a:lnTo>
                    <a:pt x="18529" y="1"/>
                  </a:lnTo>
                  <a:close/>
                </a:path>
              </a:pathLst>
            </a:custGeom>
            <a:solidFill>
              <a:srgbClr val="F2D2B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8" name="Google Shape;428;p8"/>
            <p:cNvSpPr/>
            <p:nvPr/>
          </p:nvSpPr>
          <p:spPr>
            <a:xfrm>
              <a:off x="7126289" y="3413778"/>
              <a:ext cx="724175" cy="384463"/>
            </a:xfrm>
            <a:custGeom>
              <a:avLst/>
              <a:gdLst/>
              <a:ahLst/>
              <a:cxnLst/>
              <a:rect l="l" t="t" r="r" b="b"/>
              <a:pathLst>
                <a:path w="18529" h="9837" extrusionOk="0">
                  <a:moveTo>
                    <a:pt x="18529" y="1"/>
                  </a:moveTo>
                  <a:lnTo>
                    <a:pt x="7219" y="1043"/>
                  </a:lnTo>
                  <a:lnTo>
                    <a:pt x="1907" y="2110"/>
                  </a:lnTo>
                  <a:lnTo>
                    <a:pt x="0" y="9837"/>
                  </a:lnTo>
                  <a:lnTo>
                    <a:pt x="18529" y="1"/>
                  </a:lnTo>
                  <a:close/>
                </a:path>
              </a:pathLst>
            </a:custGeom>
            <a:solidFill>
              <a:srgbClr val="59473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9" name="Google Shape;429;p8"/>
            <p:cNvSpPr/>
            <p:nvPr/>
          </p:nvSpPr>
          <p:spPr>
            <a:xfrm>
              <a:off x="7122303" y="3264793"/>
              <a:ext cx="1010265" cy="533448"/>
            </a:xfrm>
            <a:custGeom>
              <a:avLst/>
              <a:gdLst/>
              <a:ahLst/>
              <a:cxnLst/>
              <a:rect l="l" t="t" r="r" b="b"/>
              <a:pathLst>
                <a:path w="25849" h="13649" extrusionOk="0">
                  <a:moveTo>
                    <a:pt x="25849" y="1"/>
                  </a:moveTo>
                  <a:lnTo>
                    <a:pt x="1602" y="2542"/>
                  </a:lnTo>
                  <a:lnTo>
                    <a:pt x="1" y="4448"/>
                  </a:lnTo>
                  <a:lnTo>
                    <a:pt x="102" y="13649"/>
                  </a:lnTo>
                  <a:lnTo>
                    <a:pt x="2009" y="5922"/>
                  </a:lnTo>
                  <a:lnTo>
                    <a:pt x="20435" y="2313"/>
                  </a:lnTo>
                  <a:lnTo>
                    <a:pt x="25849" y="1"/>
                  </a:lnTo>
                  <a:close/>
                </a:path>
              </a:pathLst>
            </a:custGeom>
            <a:solidFill>
              <a:srgbClr val="F2D2BF"/>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0" name="Google Shape;430;p8"/>
            <p:cNvSpPr/>
            <p:nvPr/>
          </p:nvSpPr>
          <p:spPr>
            <a:xfrm>
              <a:off x="7122303" y="3264793"/>
              <a:ext cx="1010265" cy="533448"/>
            </a:xfrm>
            <a:custGeom>
              <a:avLst/>
              <a:gdLst/>
              <a:ahLst/>
              <a:cxnLst/>
              <a:rect l="l" t="t" r="r" b="b"/>
              <a:pathLst>
                <a:path w="25849" h="13649" extrusionOk="0">
                  <a:moveTo>
                    <a:pt x="25849" y="1"/>
                  </a:moveTo>
                  <a:lnTo>
                    <a:pt x="1602" y="2542"/>
                  </a:lnTo>
                  <a:lnTo>
                    <a:pt x="1" y="4448"/>
                  </a:lnTo>
                  <a:lnTo>
                    <a:pt x="102" y="13649"/>
                  </a:lnTo>
                  <a:lnTo>
                    <a:pt x="2009" y="5922"/>
                  </a:lnTo>
                  <a:lnTo>
                    <a:pt x="20435" y="2313"/>
                  </a:lnTo>
                  <a:lnTo>
                    <a:pt x="25849" y="1"/>
                  </a:lnTo>
                  <a:close/>
                </a:path>
              </a:pathLst>
            </a:custGeom>
            <a:solidFill>
              <a:srgbClr val="3B2F2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1" name="Google Shape;431;p8"/>
            <p:cNvSpPr/>
            <p:nvPr/>
          </p:nvSpPr>
          <p:spPr>
            <a:xfrm>
              <a:off x="7200781" y="3255842"/>
              <a:ext cx="977475" cy="439102"/>
            </a:xfrm>
            <a:custGeom>
              <a:avLst/>
              <a:gdLst/>
              <a:ahLst/>
              <a:cxnLst/>
              <a:rect l="l" t="t" r="r" b="b"/>
              <a:pathLst>
                <a:path w="25010" h="11235" extrusionOk="0">
                  <a:moveTo>
                    <a:pt x="25010" y="1"/>
                  </a:moveTo>
                  <a:lnTo>
                    <a:pt x="1" y="6151"/>
                  </a:lnTo>
                  <a:lnTo>
                    <a:pt x="6685" y="11235"/>
                  </a:lnTo>
                  <a:lnTo>
                    <a:pt x="2501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2" name="Google Shape;432;p8"/>
            <p:cNvSpPr/>
            <p:nvPr/>
          </p:nvSpPr>
          <p:spPr>
            <a:xfrm>
              <a:off x="6944512" y="3255842"/>
              <a:ext cx="1233744" cy="182832"/>
            </a:xfrm>
            <a:custGeom>
              <a:avLst/>
              <a:gdLst/>
              <a:ahLst/>
              <a:cxnLst/>
              <a:rect l="l" t="t" r="r" b="b"/>
              <a:pathLst>
                <a:path w="31567" h="4678" extrusionOk="0">
                  <a:moveTo>
                    <a:pt x="31567" y="1"/>
                  </a:moveTo>
                  <a:lnTo>
                    <a:pt x="8260" y="1068"/>
                  </a:lnTo>
                  <a:lnTo>
                    <a:pt x="0" y="1500"/>
                  </a:lnTo>
                  <a:lnTo>
                    <a:pt x="4550" y="4677"/>
                  </a:lnTo>
                  <a:lnTo>
                    <a:pt x="31567"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3" name="Google Shape;433;p8"/>
            <p:cNvSpPr/>
            <p:nvPr/>
          </p:nvSpPr>
          <p:spPr>
            <a:xfrm>
              <a:off x="1299473" y="1174266"/>
              <a:ext cx="2355240" cy="2354224"/>
            </a:xfrm>
            <a:custGeom>
              <a:avLst/>
              <a:gdLst/>
              <a:ahLst/>
              <a:cxnLst/>
              <a:rect l="l" t="t" r="r" b="b"/>
              <a:pathLst>
                <a:path w="57949" h="57924" extrusionOk="0">
                  <a:moveTo>
                    <a:pt x="5719" y="1"/>
                  </a:moveTo>
                  <a:lnTo>
                    <a:pt x="0" y="52205"/>
                  </a:lnTo>
                  <a:lnTo>
                    <a:pt x="52230" y="57923"/>
                  </a:lnTo>
                  <a:lnTo>
                    <a:pt x="57948" y="5719"/>
                  </a:lnTo>
                  <a:lnTo>
                    <a:pt x="5719" y="1"/>
                  </a:lnTo>
                  <a:close/>
                </a:path>
              </a:pathLst>
            </a:custGeom>
            <a:solidFill>
              <a:schemeClr val="accent5">
                <a:lumMod val="40000"/>
                <a:lumOff val="60000"/>
              </a:schemeClr>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4" name="Google Shape;434;p8"/>
            <p:cNvSpPr/>
            <p:nvPr/>
          </p:nvSpPr>
          <p:spPr>
            <a:xfrm>
              <a:off x="2398874" y="1144476"/>
              <a:ext cx="186779" cy="314895"/>
            </a:xfrm>
            <a:custGeom>
              <a:avLst/>
              <a:gdLst/>
              <a:ahLst/>
              <a:cxnLst/>
              <a:rect l="l" t="t" r="r" b="b"/>
              <a:pathLst>
                <a:path w="4779" h="8057" extrusionOk="0">
                  <a:moveTo>
                    <a:pt x="738" y="0"/>
                  </a:moveTo>
                  <a:lnTo>
                    <a:pt x="1" y="966"/>
                  </a:lnTo>
                  <a:lnTo>
                    <a:pt x="4347" y="8057"/>
                  </a:lnTo>
                  <a:lnTo>
                    <a:pt x="4779" y="7854"/>
                  </a:lnTo>
                  <a:lnTo>
                    <a:pt x="738" y="0"/>
                  </a:lnTo>
                  <a:close/>
                </a:path>
              </a:pathLst>
            </a:custGeom>
            <a:solidFill>
              <a:srgbClr val="A09D9A"/>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5" name="Google Shape;435;p8"/>
            <p:cNvSpPr/>
            <p:nvPr/>
          </p:nvSpPr>
          <p:spPr>
            <a:xfrm>
              <a:off x="2502172" y="1289474"/>
              <a:ext cx="62651" cy="133157"/>
            </a:xfrm>
            <a:custGeom>
              <a:avLst/>
              <a:gdLst/>
              <a:ahLst/>
              <a:cxnLst/>
              <a:rect l="l" t="t" r="r" b="b"/>
              <a:pathLst>
                <a:path w="1603" h="3407" extrusionOk="0">
                  <a:moveTo>
                    <a:pt x="1" y="1"/>
                  </a:moveTo>
                  <a:lnTo>
                    <a:pt x="1" y="1"/>
                  </a:lnTo>
                  <a:cubicBezTo>
                    <a:pt x="535" y="1170"/>
                    <a:pt x="1068" y="2441"/>
                    <a:pt x="1500" y="3407"/>
                  </a:cubicBezTo>
                  <a:cubicBezTo>
                    <a:pt x="1500" y="3280"/>
                    <a:pt x="1602" y="3178"/>
                    <a:pt x="1602" y="3076"/>
                  </a:cubicBezTo>
                  <a:lnTo>
                    <a:pt x="1" y="1"/>
                  </a:lnTo>
                  <a:close/>
                </a:path>
              </a:pathLst>
            </a:custGeom>
            <a:solidFill>
              <a:srgbClr val="64615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6" name="Google Shape;436;p8"/>
            <p:cNvSpPr/>
            <p:nvPr/>
          </p:nvSpPr>
          <p:spPr>
            <a:xfrm>
              <a:off x="2213112" y="1076784"/>
              <a:ext cx="422217" cy="264516"/>
            </a:xfrm>
            <a:custGeom>
              <a:avLst/>
              <a:gdLst/>
              <a:ahLst/>
              <a:cxnLst/>
              <a:rect l="l" t="t" r="r" b="b"/>
              <a:pathLst>
                <a:path w="10803" h="6768" extrusionOk="0">
                  <a:moveTo>
                    <a:pt x="7718" y="1"/>
                  </a:moveTo>
                  <a:cubicBezTo>
                    <a:pt x="6666" y="1"/>
                    <a:pt x="5417" y="295"/>
                    <a:pt x="4220" y="893"/>
                  </a:cubicBezTo>
                  <a:cubicBezTo>
                    <a:pt x="1577" y="2164"/>
                    <a:pt x="1" y="4274"/>
                    <a:pt x="636" y="5672"/>
                  </a:cubicBezTo>
                  <a:cubicBezTo>
                    <a:pt x="1026" y="6397"/>
                    <a:pt x="1949" y="6768"/>
                    <a:pt x="3123" y="6768"/>
                  </a:cubicBezTo>
                  <a:cubicBezTo>
                    <a:pt x="4169" y="6768"/>
                    <a:pt x="5414" y="6474"/>
                    <a:pt x="6660" y="5875"/>
                  </a:cubicBezTo>
                  <a:cubicBezTo>
                    <a:pt x="9201" y="4604"/>
                    <a:pt x="10803" y="2495"/>
                    <a:pt x="10167" y="1097"/>
                  </a:cubicBezTo>
                  <a:cubicBezTo>
                    <a:pt x="9831" y="371"/>
                    <a:pt x="8898" y="1"/>
                    <a:pt x="7718" y="1"/>
                  </a:cubicBezTo>
                  <a:close/>
                </a:path>
              </a:pathLst>
            </a:custGeom>
            <a:solidFill>
              <a:srgbClr val="CF6EA8"/>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7" name="Google Shape;437;p8"/>
            <p:cNvSpPr/>
            <p:nvPr/>
          </p:nvSpPr>
          <p:spPr>
            <a:xfrm>
              <a:off x="2233982" y="1107698"/>
              <a:ext cx="380476" cy="235477"/>
            </a:xfrm>
            <a:custGeom>
              <a:avLst/>
              <a:gdLst/>
              <a:ahLst/>
              <a:cxnLst/>
              <a:rect l="l" t="t" r="r" b="b"/>
              <a:pathLst>
                <a:path w="9735" h="6025" extrusionOk="0">
                  <a:moveTo>
                    <a:pt x="1" y="4550"/>
                  </a:moveTo>
                  <a:lnTo>
                    <a:pt x="1" y="4550"/>
                  </a:lnTo>
                  <a:cubicBezTo>
                    <a:pt x="16" y="4571"/>
                    <a:pt x="33" y="4591"/>
                    <a:pt x="50" y="4610"/>
                  </a:cubicBezTo>
                  <a:lnTo>
                    <a:pt x="50" y="4610"/>
                  </a:lnTo>
                  <a:cubicBezTo>
                    <a:pt x="37" y="4590"/>
                    <a:pt x="21" y="4570"/>
                    <a:pt x="1" y="4550"/>
                  </a:cubicBezTo>
                  <a:close/>
                  <a:moveTo>
                    <a:pt x="9404" y="1"/>
                  </a:moveTo>
                  <a:lnTo>
                    <a:pt x="9404" y="1"/>
                  </a:lnTo>
                  <a:cubicBezTo>
                    <a:pt x="9735" y="1373"/>
                    <a:pt x="8134" y="3279"/>
                    <a:pt x="5821" y="4449"/>
                  </a:cubicBezTo>
                  <a:cubicBezTo>
                    <a:pt x="4550" y="4982"/>
                    <a:pt x="3279" y="5287"/>
                    <a:pt x="2212" y="5287"/>
                  </a:cubicBezTo>
                  <a:cubicBezTo>
                    <a:pt x="1308" y="5287"/>
                    <a:pt x="474" y="5099"/>
                    <a:pt x="50" y="4610"/>
                  </a:cubicBezTo>
                  <a:lnTo>
                    <a:pt x="50" y="4610"/>
                  </a:lnTo>
                  <a:cubicBezTo>
                    <a:pt x="102" y="4693"/>
                    <a:pt x="102" y="4779"/>
                    <a:pt x="102" y="4881"/>
                  </a:cubicBezTo>
                  <a:cubicBezTo>
                    <a:pt x="509" y="5618"/>
                    <a:pt x="1373" y="6024"/>
                    <a:pt x="2542" y="6024"/>
                  </a:cubicBezTo>
                  <a:cubicBezTo>
                    <a:pt x="3584" y="6024"/>
                    <a:pt x="4855" y="5719"/>
                    <a:pt x="6126" y="5084"/>
                  </a:cubicBezTo>
                  <a:cubicBezTo>
                    <a:pt x="8261" y="4017"/>
                    <a:pt x="9735" y="2339"/>
                    <a:pt x="9735" y="941"/>
                  </a:cubicBezTo>
                  <a:cubicBezTo>
                    <a:pt x="9735" y="738"/>
                    <a:pt x="9735" y="535"/>
                    <a:pt x="9633" y="306"/>
                  </a:cubicBezTo>
                  <a:cubicBezTo>
                    <a:pt x="9532" y="204"/>
                    <a:pt x="9532" y="102"/>
                    <a:pt x="9404" y="1"/>
                  </a:cubicBezTo>
                  <a:close/>
                </a:path>
              </a:pathLst>
            </a:custGeom>
            <a:solidFill>
              <a:srgbClr val="B85B2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8" name="Google Shape;438;p8"/>
            <p:cNvSpPr/>
            <p:nvPr/>
          </p:nvSpPr>
          <p:spPr>
            <a:xfrm>
              <a:off x="2200214" y="1050089"/>
              <a:ext cx="422217" cy="266392"/>
            </a:xfrm>
            <a:custGeom>
              <a:avLst/>
              <a:gdLst/>
              <a:ahLst/>
              <a:cxnLst/>
              <a:rect l="l" t="t" r="r" b="b"/>
              <a:pathLst>
                <a:path w="10803" h="6816" extrusionOk="0">
                  <a:moveTo>
                    <a:pt x="7858" y="0"/>
                  </a:moveTo>
                  <a:cubicBezTo>
                    <a:pt x="6786" y="0"/>
                    <a:pt x="5491" y="318"/>
                    <a:pt x="4245" y="941"/>
                  </a:cubicBezTo>
                  <a:cubicBezTo>
                    <a:pt x="1602" y="2212"/>
                    <a:pt x="0" y="4321"/>
                    <a:pt x="738" y="5719"/>
                  </a:cubicBezTo>
                  <a:cubicBezTo>
                    <a:pt x="1074" y="6445"/>
                    <a:pt x="1978" y="6815"/>
                    <a:pt x="3147" y="6815"/>
                  </a:cubicBezTo>
                  <a:cubicBezTo>
                    <a:pt x="4188" y="6815"/>
                    <a:pt x="5439" y="6521"/>
                    <a:pt x="6685" y="5923"/>
                  </a:cubicBezTo>
                  <a:cubicBezTo>
                    <a:pt x="9226" y="4652"/>
                    <a:pt x="10802" y="2415"/>
                    <a:pt x="10167" y="1043"/>
                  </a:cubicBezTo>
                  <a:cubicBezTo>
                    <a:pt x="9843" y="343"/>
                    <a:pt x="8971" y="0"/>
                    <a:pt x="7858"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9" name="Google Shape;439;p8"/>
            <p:cNvSpPr/>
            <p:nvPr/>
          </p:nvSpPr>
          <p:spPr>
            <a:xfrm>
              <a:off x="2217098" y="851429"/>
              <a:ext cx="305984" cy="397360"/>
            </a:xfrm>
            <a:custGeom>
              <a:avLst/>
              <a:gdLst/>
              <a:ahLst/>
              <a:cxnLst/>
              <a:rect l="l" t="t" r="r" b="b"/>
              <a:pathLst>
                <a:path w="7829" h="10167" extrusionOk="0">
                  <a:moveTo>
                    <a:pt x="3381" y="1"/>
                  </a:moveTo>
                  <a:lnTo>
                    <a:pt x="738" y="1271"/>
                  </a:lnTo>
                  <a:lnTo>
                    <a:pt x="1" y="2415"/>
                  </a:lnTo>
                  <a:lnTo>
                    <a:pt x="1703" y="8998"/>
                  </a:lnTo>
                  <a:cubicBezTo>
                    <a:pt x="1907" y="9735"/>
                    <a:pt x="2542" y="10167"/>
                    <a:pt x="3279" y="10167"/>
                  </a:cubicBezTo>
                  <a:cubicBezTo>
                    <a:pt x="4550" y="10040"/>
                    <a:pt x="6354" y="9735"/>
                    <a:pt x="7422" y="8032"/>
                  </a:cubicBezTo>
                  <a:cubicBezTo>
                    <a:pt x="7727" y="7498"/>
                    <a:pt x="7829" y="6863"/>
                    <a:pt x="7422" y="6354"/>
                  </a:cubicBezTo>
                  <a:lnTo>
                    <a:pt x="3381" y="1"/>
                  </a:lnTo>
                  <a:close/>
                </a:path>
              </a:pathLst>
            </a:custGeom>
            <a:solidFill>
              <a:srgbClr val="CF6EA8"/>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0" name="Google Shape;440;p8"/>
            <p:cNvSpPr/>
            <p:nvPr/>
          </p:nvSpPr>
          <p:spPr>
            <a:xfrm>
              <a:off x="2221085" y="901104"/>
              <a:ext cx="198700" cy="347685"/>
            </a:xfrm>
            <a:custGeom>
              <a:avLst/>
              <a:gdLst/>
              <a:ahLst/>
              <a:cxnLst/>
              <a:rect l="l" t="t" r="r" b="b"/>
              <a:pathLst>
                <a:path w="5084" h="8896" extrusionOk="0">
                  <a:moveTo>
                    <a:pt x="3813" y="0"/>
                  </a:moveTo>
                  <a:cubicBezTo>
                    <a:pt x="3380" y="407"/>
                    <a:pt x="2872" y="839"/>
                    <a:pt x="2237" y="1144"/>
                  </a:cubicBezTo>
                  <a:cubicBezTo>
                    <a:pt x="1474" y="1474"/>
                    <a:pt x="636" y="1678"/>
                    <a:pt x="0" y="1678"/>
                  </a:cubicBezTo>
                  <a:lnTo>
                    <a:pt x="1601" y="7727"/>
                  </a:lnTo>
                  <a:cubicBezTo>
                    <a:pt x="1805" y="8362"/>
                    <a:pt x="2440" y="8896"/>
                    <a:pt x="3076" y="8896"/>
                  </a:cubicBezTo>
                  <a:cubicBezTo>
                    <a:pt x="2872" y="8896"/>
                    <a:pt x="2643" y="8769"/>
                    <a:pt x="2440" y="8667"/>
                  </a:cubicBezTo>
                  <a:cubicBezTo>
                    <a:pt x="5083" y="5719"/>
                    <a:pt x="4346" y="2008"/>
                    <a:pt x="3813"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1" name="Google Shape;441;p8"/>
            <p:cNvSpPr/>
            <p:nvPr/>
          </p:nvSpPr>
          <p:spPr>
            <a:xfrm>
              <a:off x="2341266" y="1248750"/>
              <a:ext cx="4025" cy="39"/>
            </a:xfrm>
            <a:custGeom>
              <a:avLst/>
              <a:gdLst/>
              <a:ahLst/>
              <a:cxnLst/>
              <a:rect l="l" t="t" r="r" b="b"/>
              <a:pathLst>
                <a:path w="103" h="1" extrusionOk="0">
                  <a:moveTo>
                    <a:pt x="102" y="1"/>
                  </a:moveTo>
                  <a:lnTo>
                    <a:pt x="102" y="1"/>
                  </a:lnTo>
                  <a:lnTo>
                    <a:pt x="102" y="1"/>
                  </a:lnTo>
                  <a:close/>
                  <a:moveTo>
                    <a:pt x="1" y="1"/>
                  </a:moveTo>
                  <a:lnTo>
                    <a:pt x="102" y="1"/>
                  </a:lnTo>
                  <a:lnTo>
                    <a:pt x="1" y="1"/>
                  </a:lnTo>
                  <a:close/>
                  <a:moveTo>
                    <a:pt x="102" y="1"/>
                  </a:moveTo>
                  <a:lnTo>
                    <a:pt x="102" y="1"/>
                  </a:lnTo>
                  <a:close/>
                </a:path>
              </a:pathLst>
            </a:custGeom>
            <a:solidFill>
              <a:srgbClr val="BD508D"/>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3" name="Google Shape;443;p8"/>
            <p:cNvSpPr/>
            <p:nvPr/>
          </p:nvSpPr>
          <p:spPr>
            <a:xfrm>
              <a:off x="2138618" y="794953"/>
              <a:ext cx="277179" cy="174312"/>
            </a:xfrm>
            <a:custGeom>
              <a:avLst/>
              <a:gdLst/>
              <a:ahLst/>
              <a:cxnLst/>
              <a:rect l="l" t="t" r="r" b="b"/>
              <a:pathLst>
                <a:path w="7092" h="4460" extrusionOk="0">
                  <a:moveTo>
                    <a:pt x="5013" y="1"/>
                  </a:moveTo>
                  <a:cubicBezTo>
                    <a:pt x="4340" y="1"/>
                    <a:pt x="3546" y="187"/>
                    <a:pt x="2746" y="581"/>
                  </a:cubicBezTo>
                  <a:cubicBezTo>
                    <a:pt x="941" y="1446"/>
                    <a:pt x="1" y="2818"/>
                    <a:pt x="407" y="3758"/>
                  </a:cubicBezTo>
                  <a:cubicBezTo>
                    <a:pt x="636" y="4216"/>
                    <a:pt x="1249" y="4460"/>
                    <a:pt x="2028" y="4460"/>
                  </a:cubicBezTo>
                  <a:cubicBezTo>
                    <a:pt x="2721" y="4460"/>
                    <a:pt x="3545" y="4267"/>
                    <a:pt x="4347" y="3860"/>
                  </a:cubicBezTo>
                  <a:cubicBezTo>
                    <a:pt x="6024" y="3021"/>
                    <a:pt x="7092" y="1649"/>
                    <a:pt x="6660" y="683"/>
                  </a:cubicBezTo>
                  <a:cubicBezTo>
                    <a:pt x="6377" y="238"/>
                    <a:pt x="5772" y="1"/>
                    <a:pt x="5013" y="1"/>
                  </a:cubicBezTo>
                  <a:close/>
                </a:path>
              </a:pathLst>
            </a:custGeom>
            <a:solidFill>
              <a:srgbClr val="CF6EA8"/>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4" name="Google Shape;444;p8"/>
            <p:cNvSpPr/>
            <p:nvPr/>
          </p:nvSpPr>
          <p:spPr>
            <a:xfrm>
              <a:off x="2150540" y="792842"/>
              <a:ext cx="252361" cy="173843"/>
            </a:xfrm>
            <a:custGeom>
              <a:avLst/>
              <a:gdLst/>
              <a:ahLst/>
              <a:cxnLst/>
              <a:rect l="l" t="t" r="r" b="b"/>
              <a:pathLst>
                <a:path w="6457" h="4448" extrusionOk="0">
                  <a:moveTo>
                    <a:pt x="4779" y="0"/>
                  </a:moveTo>
                  <a:cubicBezTo>
                    <a:pt x="4042" y="0"/>
                    <a:pt x="3178" y="229"/>
                    <a:pt x="2441" y="635"/>
                  </a:cubicBezTo>
                  <a:cubicBezTo>
                    <a:pt x="966" y="1372"/>
                    <a:pt x="1" y="2440"/>
                    <a:pt x="1" y="3279"/>
                  </a:cubicBezTo>
                  <a:cubicBezTo>
                    <a:pt x="1" y="3507"/>
                    <a:pt x="1" y="3609"/>
                    <a:pt x="102" y="3812"/>
                  </a:cubicBezTo>
                  <a:cubicBezTo>
                    <a:pt x="331" y="4244"/>
                    <a:pt x="966" y="4448"/>
                    <a:pt x="1704" y="4448"/>
                  </a:cubicBezTo>
                  <a:cubicBezTo>
                    <a:pt x="2339" y="4448"/>
                    <a:pt x="3178" y="4346"/>
                    <a:pt x="4042" y="3914"/>
                  </a:cubicBezTo>
                  <a:cubicBezTo>
                    <a:pt x="5414" y="3177"/>
                    <a:pt x="6355" y="2135"/>
                    <a:pt x="6456" y="1169"/>
                  </a:cubicBezTo>
                  <a:cubicBezTo>
                    <a:pt x="6456" y="1067"/>
                    <a:pt x="6355" y="864"/>
                    <a:pt x="6355" y="737"/>
                  </a:cubicBezTo>
                  <a:cubicBezTo>
                    <a:pt x="6050" y="330"/>
                    <a:pt x="5516" y="0"/>
                    <a:pt x="4779" y="0"/>
                  </a:cubicBezTo>
                  <a:close/>
                </a:path>
              </a:pathLst>
            </a:custGeom>
            <a:solidFill>
              <a:srgbClr val="B85B2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5" name="Google Shape;445;p8"/>
            <p:cNvSpPr/>
            <p:nvPr/>
          </p:nvSpPr>
          <p:spPr>
            <a:xfrm>
              <a:off x="2129669" y="776897"/>
              <a:ext cx="278195" cy="175719"/>
            </a:xfrm>
            <a:custGeom>
              <a:avLst/>
              <a:gdLst/>
              <a:ahLst/>
              <a:cxnLst/>
              <a:rect l="l" t="t" r="r" b="b"/>
              <a:pathLst>
                <a:path w="7118" h="4496" extrusionOk="0">
                  <a:moveTo>
                    <a:pt x="5098" y="1"/>
                  </a:moveTo>
                  <a:cubicBezTo>
                    <a:pt x="4408" y="1"/>
                    <a:pt x="3587" y="217"/>
                    <a:pt x="2771" y="637"/>
                  </a:cubicBezTo>
                  <a:cubicBezTo>
                    <a:pt x="967" y="1475"/>
                    <a:pt x="1" y="2848"/>
                    <a:pt x="433" y="3814"/>
                  </a:cubicBezTo>
                  <a:cubicBezTo>
                    <a:pt x="662" y="4258"/>
                    <a:pt x="1277" y="4496"/>
                    <a:pt x="2054" y="4496"/>
                  </a:cubicBezTo>
                  <a:cubicBezTo>
                    <a:pt x="2743" y="4496"/>
                    <a:pt x="3559" y="4309"/>
                    <a:pt x="4347" y="3915"/>
                  </a:cubicBezTo>
                  <a:cubicBezTo>
                    <a:pt x="6050" y="3051"/>
                    <a:pt x="7117" y="1679"/>
                    <a:pt x="6685" y="738"/>
                  </a:cubicBezTo>
                  <a:cubicBezTo>
                    <a:pt x="6411" y="242"/>
                    <a:pt x="5828" y="1"/>
                    <a:pt x="5098"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6" name="Google Shape;446;p8"/>
            <p:cNvSpPr/>
            <p:nvPr/>
          </p:nvSpPr>
          <p:spPr>
            <a:xfrm>
              <a:off x="2692898" y="1293461"/>
              <a:ext cx="120260" cy="16923"/>
            </a:xfrm>
            <a:custGeom>
              <a:avLst/>
              <a:gdLst/>
              <a:ahLst/>
              <a:cxnLst/>
              <a:rect l="l" t="t" r="r" b="b"/>
              <a:pathLst>
                <a:path w="3077" h="433" extrusionOk="0">
                  <a:moveTo>
                    <a:pt x="102" y="1"/>
                  </a:moveTo>
                  <a:cubicBezTo>
                    <a:pt x="102" y="128"/>
                    <a:pt x="1" y="128"/>
                    <a:pt x="1" y="128"/>
                  </a:cubicBezTo>
                  <a:lnTo>
                    <a:pt x="2974" y="433"/>
                  </a:lnTo>
                  <a:cubicBezTo>
                    <a:pt x="2974" y="331"/>
                    <a:pt x="3076" y="229"/>
                    <a:pt x="3076" y="128"/>
                  </a:cubicBezTo>
                  <a:lnTo>
                    <a:pt x="102" y="1"/>
                  </a:lnTo>
                  <a:close/>
                </a:path>
              </a:pathLst>
            </a:custGeom>
            <a:solidFill>
              <a:srgbClr val="B7B7B7"/>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7" name="Google Shape;447;p8"/>
            <p:cNvSpPr/>
            <p:nvPr/>
          </p:nvSpPr>
          <p:spPr>
            <a:xfrm>
              <a:off x="2556810" y="1422593"/>
              <a:ext cx="11960" cy="36777"/>
            </a:xfrm>
            <a:custGeom>
              <a:avLst/>
              <a:gdLst/>
              <a:ahLst/>
              <a:cxnLst/>
              <a:rect l="l" t="t" r="r" b="b"/>
              <a:pathLst>
                <a:path w="306" h="941" extrusionOk="0">
                  <a:moveTo>
                    <a:pt x="102" y="1"/>
                  </a:moveTo>
                  <a:cubicBezTo>
                    <a:pt x="1" y="102"/>
                    <a:pt x="1" y="204"/>
                    <a:pt x="1" y="306"/>
                  </a:cubicBezTo>
                  <a:lnTo>
                    <a:pt x="306" y="941"/>
                  </a:lnTo>
                  <a:cubicBezTo>
                    <a:pt x="306" y="636"/>
                    <a:pt x="204" y="306"/>
                    <a:pt x="102" y="1"/>
                  </a:cubicBezTo>
                  <a:close/>
                </a:path>
              </a:pathLst>
            </a:custGeom>
            <a:solidFill>
              <a:srgbClr val="666666"/>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8" name="Google Shape;448;p8"/>
            <p:cNvSpPr/>
            <p:nvPr/>
          </p:nvSpPr>
          <p:spPr>
            <a:xfrm>
              <a:off x="2560797" y="1409694"/>
              <a:ext cx="24857" cy="49675"/>
            </a:xfrm>
            <a:custGeom>
              <a:avLst/>
              <a:gdLst/>
              <a:ahLst/>
              <a:cxnLst/>
              <a:rect l="l" t="t" r="r" b="b"/>
              <a:pathLst>
                <a:path w="636" h="1271" extrusionOk="0">
                  <a:moveTo>
                    <a:pt x="102" y="0"/>
                  </a:moveTo>
                  <a:cubicBezTo>
                    <a:pt x="102" y="102"/>
                    <a:pt x="0" y="204"/>
                    <a:pt x="0" y="331"/>
                  </a:cubicBezTo>
                  <a:cubicBezTo>
                    <a:pt x="102" y="636"/>
                    <a:pt x="204" y="966"/>
                    <a:pt x="204" y="1271"/>
                  </a:cubicBezTo>
                  <a:lnTo>
                    <a:pt x="636" y="1068"/>
                  </a:lnTo>
                  <a:lnTo>
                    <a:pt x="102" y="0"/>
                  </a:lnTo>
                  <a:close/>
                </a:path>
              </a:pathLst>
            </a:custGeom>
            <a:solidFill>
              <a:srgbClr val="666666"/>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9" name="Google Shape;449;p8"/>
            <p:cNvSpPr txBox="1"/>
            <p:nvPr/>
          </p:nvSpPr>
          <p:spPr>
            <a:xfrm rot="413497">
              <a:off x="1472124" y="1883639"/>
              <a:ext cx="2009939" cy="9354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dk1"/>
                  </a:solidFill>
                  <a:latin typeface="Arial"/>
                  <a:ea typeface="Arial"/>
                  <a:cs typeface="Arial"/>
                  <a:sym typeface="Arial"/>
                </a:rPr>
                <a:t>Ειδικές Μαθησιακές Δυσκολίες </a:t>
              </a:r>
              <a:endParaRPr sz="1800" dirty="0">
                <a:solidFill>
                  <a:schemeClr val="dk1"/>
                </a:solidFill>
                <a:latin typeface="Arial"/>
                <a:ea typeface="Arial"/>
                <a:cs typeface="Arial"/>
                <a:sym typeface="Arial"/>
              </a:endParaRPr>
            </a:p>
          </p:txBody>
        </p:sp>
        <p:sp>
          <p:nvSpPr>
            <p:cNvPr id="450" name="Google Shape;450;p8"/>
            <p:cNvSpPr txBox="1"/>
            <p:nvPr/>
          </p:nvSpPr>
          <p:spPr>
            <a:xfrm rot="-216306">
              <a:off x="4677388" y="1894870"/>
              <a:ext cx="2119886" cy="14968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dk1"/>
                  </a:solidFill>
                  <a:latin typeface="Arial"/>
                  <a:ea typeface="Arial"/>
                  <a:cs typeface="Arial"/>
                  <a:sym typeface="Arial"/>
                </a:rPr>
                <a:t>Σύνδρομο ελλειμματικής προσοχής με ή χωρίς </a:t>
              </a:r>
              <a:r>
                <a:rPr lang="el-GR" sz="1800" b="1" dirty="0" err="1">
                  <a:solidFill>
                    <a:schemeClr val="dk1"/>
                  </a:solidFill>
                  <a:latin typeface="Arial"/>
                  <a:ea typeface="Arial"/>
                  <a:cs typeface="Arial"/>
                  <a:sym typeface="Arial"/>
                </a:rPr>
                <a:t>υπερκινητικότητα</a:t>
              </a:r>
              <a:endParaRPr sz="1800" dirty="0">
                <a:solidFill>
                  <a:schemeClr val="dk1"/>
                </a:solidFill>
                <a:latin typeface="Arial"/>
                <a:ea typeface="Arial"/>
                <a:cs typeface="Arial"/>
                <a:sym typeface="Arial"/>
              </a:endParaRPr>
            </a:p>
          </p:txBody>
        </p:sp>
        <p:sp>
          <p:nvSpPr>
            <p:cNvPr id="451" name="Google Shape;451;p8"/>
            <p:cNvSpPr txBox="1"/>
            <p:nvPr/>
          </p:nvSpPr>
          <p:spPr>
            <a:xfrm rot="290825">
              <a:off x="8108910" y="2093656"/>
              <a:ext cx="2336440" cy="6548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dk1"/>
                  </a:solidFill>
                  <a:latin typeface="Arial"/>
                  <a:ea typeface="Arial"/>
                  <a:cs typeface="Arial"/>
                  <a:sym typeface="Arial"/>
                </a:rPr>
                <a:t>Αισθητηριακές αναπηρίες</a:t>
              </a:r>
              <a:endParaRPr sz="1800" dirty="0">
                <a:solidFill>
                  <a:schemeClr val="dk1"/>
                </a:solidFill>
                <a:latin typeface="Arial"/>
                <a:ea typeface="Arial"/>
                <a:cs typeface="Arial"/>
                <a:sym typeface="Arial"/>
              </a:endParaRPr>
            </a:p>
          </p:txBody>
        </p:sp>
        <p:sp>
          <p:nvSpPr>
            <p:cNvPr id="452" name="Google Shape;452;p8"/>
            <p:cNvSpPr txBox="1"/>
            <p:nvPr/>
          </p:nvSpPr>
          <p:spPr>
            <a:xfrm>
              <a:off x="4809415" y="4603279"/>
              <a:ext cx="2009939" cy="9354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sz="1800" b="1" dirty="0">
                <a:solidFill>
                  <a:schemeClr val="dk1"/>
                </a:solidFill>
                <a:latin typeface="Arial"/>
                <a:ea typeface="Arial"/>
                <a:cs typeface="Arial"/>
                <a:sym typeface="Arial"/>
              </a:endParaRPr>
            </a:p>
            <a:p>
              <a:pPr marL="0" marR="0" lvl="0" indent="0" algn="ctr" rtl="0">
                <a:spcBef>
                  <a:spcPts val="0"/>
                </a:spcBef>
                <a:spcAft>
                  <a:spcPts val="0"/>
                </a:spcAft>
                <a:buNone/>
              </a:pPr>
              <a:r>
                <a:rPr lang="el-GR" sz="1800" b="1" dirty="0">
                  <a:solidFill>
                    <a:schemeClr val="dk1"/>
                  </a:solidFill>
                  <a:latin typeface="Arial"/>
                  <a:ea typeface="Arial"/>
                  <a:cs typeface="Arial"/>
                  <a:sym typeface="Arial"/>
                </a:rPr>
                <a:t>Αναπτυξιακές διαταραχές</a:t>
              </a:r>
              <a:endParaRPr sz="1800" dirty="0">
                <a:solidFill>
                  <a:schemeClr val="dk1"/>
                </a:solidFill>
                <a:latin typeface="Arial"/>
                <a:ea typeface="Arial"/>
                <a:cs typeface="Arial"/>
                <a:sym typeface="Arial"/>
              </a:endParaRPr>
            </a:p>
          </p:txBody>
        </p:sp>
        <p:sp>
          <p:nvSpPr>
            <p:cNvPr id="453" name="Google Shape;453;p8"/>
            <p:cNvSpPr txBox="1"/>
            <p:nvPr/>
          </p:nvSpPr>
          <p:spPr>
            <a:xfrm rot="21080206">
              <a:off x="8229675" y="4676242"/>
              <a:ext cx="2009939" cy="9354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dk1"/>
                  </a:solidFill>
                  <a:latin typeface="Arial"/>
                  <a:ea typeface="Arial"/>
                  <a:cs typeface="Arial"/>
                  <a:sym typeface="Arial"/>
                </a:rPr>
                <a:t>Χρόνια Προβλήματα Υγείας</a:t>
              </a:r>
              <a:endParaRPr sz="1800" dirty="0">
                <a:solidFill>
                  <a:schemeClr val="dk1"/>
                </a:solidFill>
                <a:latin typeface="Arial"/>
                <a:ea typeface="Arial"/>
                <a:cs typeface="Arial"/>
                <a:sym typeface="Arial"/>
              </a:endParaRPr>
            </a:p>
          </p:txBody>
        </p:sp>
        <p:sp>
          <p:nvSpPr>
            <p:cNvPr id="454" name="Google Shape;454;p8"/>
            <p:cNvSpPr txBox="1"/>
            <p:nvPr/>
          </p:nvSpPr>
          <p:spPr>
            <a:xfrm rot="972947">
              <a:off x="1167772" y="4330938"/>
              <a:ext cx="2009939" cy="17774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chemeClr val="dk1"/>
                  </a:solidFill>
                  <a:latin typeface="Arial"/>
                  <a:ea typeface="Arial"/>
                  <a:cs typeface="Arial"/>
                  <a:sym typeface="Arial"/>
                </a:rPr>
                <a:t>Κινητικές αναπηρίες</a:t>
              </a:r>
              <a:endParaRPr dirty="0"/>
            </a:p>
            <a:p>
              <a:pPr marL="0" marR="0" lvl="0" indent="0" algn="ctr" rtl="0">
                <a:spcBef>
                  <a:spcPts val="0"/>
                </a:spcBef>
                <a:spcAft>
                  <a:spcPts val="0"/>
                </a:spcAft>
                <a:buNone/>
              </a:pPr>
              <a:r>
                <a:rPr lang="el-GR" sz="1800" b="1" dirty="0">
                  <a:solidFill>
                    <a:schemeClr val="dk1"/>
                  </a:solidFill>
                  <a:latin typeface="Arial"/>
                  <a:ea typeface="Arial"/>
                  <a:cs typeface="Arial"/>
                  <a:sym typeface="Arial"/>
                </a:rPr>
                <a:t> </a:t>
              </a:r>
              <a:endParaRPr dirty="0"/>
            </a:p>
            <a:p>
              <a:pPr marL="0" marR="0" lvl="0" indent="0" algn="ctr" rtl="0">
                <a:spcBef>
                  <a:spcPts val="0"/>
                </a:spcBef>
                <a:spcAft>
                  <a:spcPts val="0"/>
                </a:spcAft>
                <a:buNone/>
              </a:pPr>
              <a:r>
                <a:rPr lang="el-GR" sz="1800" b="1" dirty="0">
                  <a:solidFill>
                    <a:schemeClr val="dk1"/>
                  </a:solidFill>
                  <a:latin typeface="Arial"/>
                  <a:ea typeface="Arial"/>
                  <a:cs typeface="Arial"/>
                  <a:sym typeface="Arial"/>
                </a:rPr>
                <a:t>Προβλήματα λόγου και ομιλίας</a:t>
              </a:r>
              <a:endParaRPr sz="1800" dirty="0">
                <a:solidFill>
                  <a:schemeClr val="dk1"/>
                </a:solidFill>
                <a:latin typeface="Arial"/>
                <a:ea typeface="Arial"/>
                <a:cs typeface="Arial"/>
                <a:sym typeface="Arial"/>
              </a:endParaRPr>
            </a:p>
          </p:txBody>
        </p:sp>
      </p:grpSp>
      <p:sp>
        <p:nvSpPr>
          <p:cNvPr id="456" name="Google Shape;456;p8"/>
          <p:cNvSpPr txBox="1">
            <a:spLocks noGrp="1"/>
          </p:cNvSpPr>
          <p:nvPr>
            <p:ph type="title"/>
          </p:nvPr>
        </p:nvSpPr>
        <p:spPr>
          <a:xfrm>
            <a:off x="146557" y="0"/>
            <a:ext cx="11934280" cy="1296365"/>
          </a:xfrm>
          <a:prstGeom prst="rect">
            <a:avLst/>
          </a:prstGeom>
          <a:solidFill>
            <a:schemeClr val="accent2">
              <a:lumMod val="40000"/>
              <a:lumOff val="60000"/>
            </a:scheme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1"/>
              </a:buClr>
              <a:buSzPts val="3600"/>
              <a:buFont typeface="Arial"/>
              <a:buNone/>
            </a:pPr>
            <a:r>
              <a:rPr lang="el-GR" sz="3400" b="1" dirty="0">
                <a:solidFill>
                  <a:schemeClr val="tx1"/>
                </a:solidFill>
                <a:effectLst/>
                <a:latin typeface="Arial"/>
                <a:ea typeface="Arial"/>
                <a:cs typeface="Arial"/>
                <a:sym typeface="Arial"/>
              </a:rPr>
              <a:t>Μέλη της φοιτητικής κοινότητας με αναπηρίες ή/και ειδικές εκπαιδευτικές ανάγκες</a:t>
            </a:r>
            <a:endParaRPr sz="3400" dirty="0">
              <a:solidFill>
                <a:schemeClr val="tx1"/>
              </a:solidFill>
              <a:effectLst/>
              <a:latin typeface="Arial"/>
              <a:ea typeface="Arial"/>
              <a:cs typeface="Arial"/>
              <a:sym typeface="Arial"/>
            </a:endParaRPr>
          </a:p>
        </p:txBody>
      </p:sp>
      <p:sp>
        <p:nvSpPr>
          <p:cNvPr id="170" name="Ορθογώνιο 169">
            <a:extLst>
              <a:ext uri="{C183D7F6-B498-43B3-948B-1728B52AA6E4}">
                <adec:decorative xmlns:adec="http://schemas.microsoft.com/office/drawing/2017/decorative" val="1"/>
              </a:ext>
            </a:extLst>
          </p:cNvPr>
          <p:cNvSpPr/>
          <p:nvPr/>
        </p:nvSpPr>
        <p:spPr>
          <a:xfrm>
            <a:off x="10166876" y="6239435"/>
            <a:ext cx="2025124" cy="61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55" name="Google Shape;455;p8"/>
          <p:cNvSpPr/>
          <p:nvPr/>
        </p:nvSpPr>
        <p:spPr>
          <a:xfrm>
            <a:off x="2542044" y="6273225"/>
            <a:ext cx="9955481" cy="584775"/>
          </a:xfrm>
          <a:prstGeom prst="rect">
            <a:avLst/>
          </a:prstGeom>
          <a:noFill/>
          <a:ln>
            <a:noFill/>
          </a:ln>
        </p:spPr>
        <p:txBody>
          <a:bodyPr spcFirstLastPara="1" wrap="square" lIns="91425" tIns="45700" rIns="91425" bIns="45700" anchor="t" anchorCtr="0">
            <a:spAutoFit/>
          </a:bodyPr>
          <a:lstStyle/>
          <a:p>
            <a:pPr marL="2870200" marR="0" lvl="0" indent="0" algn="l" rtl="0">
              <a:spcBef>
                <a:spcPts val="0"/>
              </a:spcBef>
              <a:spcAft>
                <a:spcPts val="0"/>
              </a:spcAft>
              <a:buClr>
                <a:schemeClr val="dk1"/>
              </a:buClr>
              <a:buSzPts val="1600"/>
              <a:buFont typeface="Arial"/>
              <a:buNone/>
            </a:pPr>
            <a:r>
              <a:rPr lang="el-GR" sz="1600" i="1" dirty="0">
                <a:solidFill>
                  <a:schemeClr val="dk1"/>
                </a:solidFill>
                <a:latin typeface="Arial"/>
                <a:ea typeface="Arial"/>
                <a:cs typeface="Arial"/>
                <a:sym typeface="Arial"/>
              </a:rPr>
              <a:t>(</a:t>
            </a:r>
            <a:r>
              <a:rPr lang="el-GR" sz="1600" i="1" dirty="0" err="1">
                <a:solidFill>
                  <a:schemeClr val="dk1"/>
                </a:solidFill>
                <a:latin typeface="Arial"/>
                <a:ea typeface="Arial"/>
                <a:cs typeface="Arial"/>
                <a:sym typeface="Arial"/>
              </a:rPr>
              <a:t>Nόμος</a:t>
            </a:r>
            <a:r>
              <a:rPr lang="el-GR" sz="1600" i="1" dirty="0">
                <a:solidFill>
                  <a:schemeClr val="dk1"/>
                </a:solidFill>
                <a:latin typeface="Arial"/>
                <a:ea typeface="Arial"/>
                <a:cs typeface="Arial"/>
                <a:sym typeface="Arial"/>
              </a:rPr>
              <a:t> 3699/2008 «Ειδική Αγωγή και Εκπαίδευση ατόμων με αναπηρία ή ειδικές εκπαιδευτικές ανάγκες»)</a:t>
            </a:r>
            <a:endParaRPr sz="16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45386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grpSp>
        <p:nvGrpSpPr>
          <p:cNvPr id="27" name="Ομάδα 26" descr="Γραφικό που παρουσιάζει τις υπηρεσίες">
            <a:extLst>
              <a:ext uri="{FF2B5EF4-FFF2-40B4-BE49-F238E27FC236}">
                <a16:creationId xmlns:a16="http://schemas.microsoft.com/office/drawing/2014/main" id="{92F788F5-7D51-3E61-ADC2-FF1AEA224C05}"/>
              </a:ext>
            </a:extLst>
          </p:cNvPr>
          <p:cNvGrpSpPr/>
          <p:nvPr/>
        </p:nvGrpSpPr>
        <p:grpSpPr>
          <a:xfrm>
            <a:off x="1000855" y="1194699"/>
            <a:ext cx="11039455" cy="5773054"/>
            <a:chOff x="1033851" y="90183"/>
            <a:chExt cx="11681165" cy="6413764"/>
          </a:xfrm>
        </p:grpSpPr>
        <p:grpSp>
          <p:nvGrpSpPr>
            <p:cNvPr id="28" name="Ομάδα 27">
              <a:extLst>
                <a:ext uri="{FF2B5EF4-FFF2-40B4-BE49-F238E27FC236}">
                  <a16:creationId xmlns:a16="http://schemas.microsoft.com/office/drawing/2014/main" id="{27D6B1AA-77D7-474E-A3E5-EC2EC63BAAD6}"/>
                </a:ext>
              </a:extLst>
            </p:cNvPr>
            <p:cNvGrpSpPr/>
            <p:nvPr/>
          </p:nvGrpSpPr>
          <p:grpSpPr>
            <a:xfrm>
              <a:off x="1033851" y="90183"/>
              <a:ext cx="11681165" cy="6218955"/>
              <a:chOff x="1275012" y="1136430"/>
              <a:chExt cx="11681165" cy="6218955"/>
            </a:xfrm>
          </p:grpSpPr>
          <p:sp>
            <p:nvSpPr>
              <p:cNvPr id="35" name="Shape">
                <a:extLst>
                  <a:ext uri="{FF2B5EF4-FFF2-40B4-BE49-F238E27FC236}">
                    <a16:creationId xmlns:a16="http://schemas.microsoft.com/office/drawing/2014/main" id="{30C24DCD-CABD-E903-921E-6989CB582C8F}"/>
                  </a:ext>
                </a:extLst>
              </p:cNvPr>
              <p:cNvSpPr/>
              <p:nvPr/>
            </p:nvSpPr>
            <p:spPr>
              <a:xfrm>
                <a:off x="1275012" y="1218899"/>
                <a:ext cx="2426130" cy="1190209"/>
              </a:xfrm>
              <a:custGeom>
                <a:avLst/>
                <a:gdLst/>
                <a:ahLst/>
                <a:cxnLst>
                  <a:cxn ang="0">
                    <a:pos x="wd2" y="hd2"/>
                  </a:cxn>
                  <a:cxn ang="5400000">
                    <a:pos x="wd2" y="hd2"/>
                  </a:cxn>
                  <a:cxn ang="10800000">
                    <a:pos x="wd2" y="hd2"/>
                  </a:cxn>
                  <a:cxn ang="16200000">
                    <a:pos x="wd2" y="hd2"/>
                  </a:cxn>
                </a:cxnLst>
                <a:rect l="0" t="0" r="r" b="b"/>
                <a:pathLst>
                  <a:path w="21527" h="21600" extrusionOk="0">
                    <a:moveTo>
                      <a:pt x="12741" y="19901"/>
                    </a:moveTo>
                    <a:cubicBezTo>
                      <a:pt x="12398" y="19901"/>
                      <a:pt x="12101" y="20108"/>
                      <a:pt x="11987"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964" y="21095"/>
                    </a:lnTo>
                    <a:cubicBezTo>
                      <a:pt x="12101" y="21393"/>
                      <a:pt x="12375" y="21600"/>
                      <a:pt x="12718" y="21600"/>
                    </a:cubicBezTo>
                    <a:cubicBezTo>
                      <a:pt x="13175" y="21600"/>
                      <a:pt x="13563" y="21233"/>
                      <a:pt x="13563" y="20751"/>
                    </a:cubicBezTo>
                    <a:cubicBezTo>
                      <a:pt x="13563" y="20269"/>
                      <a:pt x="13197" y="19901"/>
                      <a:pt x="12741" y="1990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2000"/>
              </a:p>
            </p:txBody>
          </p:sp>
          <p:sp>
            <p:nvSpPr>
              <p:cNvPr id="36" name="Shape">
                <a:extLst>
                  <a:ext uri="{FF2B5EF4-FFF2-40B4-BE49-F238E27FC236}">
                    <a16:creationId xmlns:a16="http://schemas.microsoft.com/office/drawing/2014/main" id="{CD6CEAA8-E94F-3CFE-868C-FC58DBD198E5}"/>
                  </a:ext>
                </a:extLst>
              </p:cNvPr>
              <p:cNvSpPr/>
              <p:nvPr/>
            </p:nvSpPr>
            <p:spPr>
              <a:xfrm>
                <a:off x="4190281" y="1245216"/>
                <a:ext cx="2182250" cy="1015663"/>
              </a:xfrm>
              <a:custGeom>
                <a:avLst/>
                <a:gdLst/>
                <a:ahLst/>
                <a:cxnLst>
                  <a:cxn ang="0">
                    <a:pos x="wd2" y="hd2"/>
                  </a:cxn>
                  <a:cxn ang="5400000">
                    <a:pos x="wd2" y="hd2"/>
                  </a:cxn>
                  <a:cxn ang="10800000">
                    <a:pos x="wd2" y="hd2"/>
                  </a:cxn>
                  <a:cxn ang="16200000">
                    <a:pos x="wd2" y="hd2"/>
                  </a:cxn>
                </a:cxnLst>
                <a:rect l="0" t="0" r="r" b="b"/>
                <a:pathLst>
                  <a:path w="21527" h="21600" extrusionOk="0">
                    <a:moveTo>
                      <a:pt x="12672" y="19901"/>
                    </a:moveTo>
                    <a:cubicBezTo>
                      <a:pt x="12330" y="19901"/>
                      <a:pt x="12033" y="20108"/>
                      <a:pt x="11919"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896" y="21095"/>
                    </a:lnTo>
                    <a:cubicBezTo>
                      <a:pt x="12033" y="21393"/>
                      <a:pt x="12307" y="21600"/>
                      <a:pt x="12650" y="21600"/>
                    </a:cubicBezTo>
                    <a:cubicBezTo>
                      <a:pt x="13106" y="21600"/>
                      <a:pt x="13494" y="21233"/>
                      <a:pt x="13494" y="20751"/>
                    </a:cubicBezTo>
                    <a:cubicBezTo>
                      <a:pt x="13494" y="20269"/>
                      <a:pt x="13152" y="19901"/>
                      <a:pt x="12672" y="19901"/>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sz="2000"/>
              </a:p>
            </p:txBody>
          </p:sp>
          <p:sp>
            <p:nvSpPr>
              <p:cNvPr id="37" name="Shape">
                <a:extLst>
                  <a:ext uri="{FF2B5EF4-FFF2-40B4-BE49-F238E27FC236}">
                    <a16:creationId xmlns:a16="http://schemas.microsoft.com/office/drawing/2014/main" id="{99B68EDF-FA9E-F540-3922-7D8C715DD149}"/>
                  </a:ext>
                </a:extLst>
              </p:cNvPr>
              <p:cNvSpPr/>
              <p:nvPr/>
            </p:nvSpPr>
            <p:spPr>
              <a:xfrm>
                <a:off x="2814349" y="1933733"/>
                <a:ext cx="2314786" cy="1356559"/>
              </a:xfrm>
              <a:custGeom>
                <a:avLst/>
                <a:gdLst/>
                <a:ahLst/>
                <a:cxnLst>
                  <a:cxn ang="0">
                    <a:pos x="wd2" y="hd2"/>
                  </a:cxn>
                  <a:cxn ang="5400000">
                    <a:pos x="wd2" y="hd2"/>
                  </a:cxn>
                  <a:cxn ang="10800000">
                    <a:pos x="wd2" y="hd2"/>
                  </a:cxn>
                  <a:cxn ang="16200000">
                    <a:pos x="wd2" y="hd2"/>
                  </a:cxn>
                </a:cxnLst>
                <a:rect l="0" t="0" r="r" b="b"/>
                <a:pathLst>
                  <a:path w="21540" h="21600" extrusionOk="0">
                    <a:moveTo>
                      <a:pt x="20891" y="8608"/>
                    </a:moveTo>
                    <a:cubicBezTo>
                      <a:pt x="20777" y="8424"/>
                      <a:pt x="20503" y="8424"/>
                      <a:pt x="20411" y="8608"/>
                    </a:cubicBezTo>
                    <a:lnTo>
                      <a:pt x="19817" y="9664"/>
                    </a:lnTo>
                    <a:cubicBezTo>
                      <a:pt x="19703" y="9847"/>
                      <a:pt x="19840" y="10100"/>
                      <a:pt x="20069" y="10100"/>
                    </a:cubicBezTo>
                    <a:lnTo>
                      <a:pt x="20320" y="10100"/>
                    </a:lnTo>
                    <a:lnTo>
                      <a:pt x="20320" y="17331"/>
                    </a:lnTo>
                    <a:cubicBezTo>
                      <a:pt x="20320" y="19305"/>
                      <a:pt x="18720" y="20911"/>
                      <a:pt x="16754" y="20911"/>
                    </a:cubicBezTo>
                    <a:lnTo>
                      <a:pt x="4251" y="20911"/>
                    </a:lnTo>
                    <a:cubicBezTo>
                      <a:pt x="2286" y="20911"/>
                      <a:pt x="686" y="19305"/>
                      <a:pt x="686" y="17331"/>
                    </a:cubicBezTo>
                    <a:lnTo>
                      <a:pt x="686" y="4774"/>
                    </a:lnTo>
                    <a:cubicBezTo>
                      <a:pt x="686" y="2800"/>
                      <a:pt x="2286" y="1194"/>
                      <a:pt x="4251" y="1194"/>
                    </a:cubicBezTo>
                    <a:lnTo>
                      <a:pt x="12069" y="1194"/>
                    </a:lnTo>
                    <a:cubicBezTo>
                      <a:pt x="12206" y="1492"/>
                      <a:pt x="12480" y="1699"/>
                      <a:pt x="12823" y="1699"/>
                    </a:cubicBezTo>
                    <a:cubicBezTo>
                      <a:pt x="13280" y="1699"/>
                      <a:pt x="13669" y="1331"/>
                      <a:pt x="13669" y="849"/>
                    </a:cubicBezTo>
                    <a:cubicBezTo>
                      <a:pt x="13669" y="367"/>
                      <a:pt x="13303" y="0"/>
                      <a:pt x="12823" y="0"/>
                    </a:cubicBezTo>
                    <a:cubicBezTo>
                      <a:pt x="12480" y="0"/>
                      <a:pt x="12183" y="207"/>
                      <a:pt x="12069" y="505"/>
                    </a:cubicBezTo>
                    <a:lnTo>
                      <a:pt x="4251" y="505"/>
                    </a:lnTo>
                    <a:cubicBezTo>
                      <a:pt x="1897" y="505"/>
                      <a:pt x="0" y="2410"/>
                      <a:pt x="0" y="4774"/>
                    </a:cubicBezTo>
                    <a:lnTo>
                      <a:pt x="0" y="17331"/>
                    </a:lnTo>
                    <a:cubicBezTo>
                      <a:pt x="0" y="19695"/>
                      <a:pt x="1897" y="21600"/>
                      <a:pt x="4251" y="21600"/>
                    </a:cubicBezTo>
                    <a:lnTo>
                      <a:pt x="16754" y="21600"/>
                    </a:lnTo>
                    <a:cubicBezTo>
                      <a:pt x="19109" y="21600"/>
                      <a:pt x="21006" y="19695"/>
                      <a:pt x="21006" y="17331"/>
                    </a:cubicBezTo>
                    <a:lnTo>
                      <a:pt x="21006" y="10077"/>
                    </a:lnTo>
                    <a:lnTo>
                      <a:pt x="21257" y="10077"/>
                    </a:lnTo>
                    <a:cubicBezTo>
                      <a:pt x="21486" y="10077"/>
                      <a:pt x="21600" y="9847"/>
                      <a:pt x="21509" y="9641"/>
                    </a:cubicBezTo>
                    <a:lnTo>
                      <a:pt x="20891" y="8608"/>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2000"/>
              </a:p>
            </p:txBody>
          </p:sp>
          <p:sp>
            <p:nvSpPr>
              <p:cNvPr id="38" name="Shape">
                <a:extLst>
                  <a:ext uri="{FF2B5EF4-FFF2-40B4-BE49-F238E27FC236}">
                    <a16:creationId xmlns:a16="http://schemas.microsoft.com/office/drawing/2014/main" id="{18EA89ED-2C33-4FA0-DB75-9E16FAEAB680}"/>
                  </a:ext>
                </a:extLst>
              </p:cNvPr>
              <p:cNvSpPr/>
              <p:nvPr/>
            </p:nvSpPr>
            <p:spPr>
              <a:xfrm rot="10800000">
                <a:off x="3107530" y="3859673"/>
                <a:ext cx="2681294" cy="1454050"/>
              </a:xfrm>
              <a:custGeom>
                <a:avLst/>
                <a:gdLst/>
                <a:ahLst/>
                <a:cxnLst>
                  <a:cxn ang="0">
                    <a:pos x="wd2" y="hd2"/>
                  </a:cxn>
                  <a:cxn ang="5400000">
                    <a:pos x="wd2" y="hd2"/>
                  </a:cxn>
                  <a:cxn ang="10800000">
                    <a:pos x="wd2" y="hd2"/>
                  </a:cxn>
                  <a:cxn ang="16200000">
                    <a:pos x="wd2" y="hd2"/>
                  </a:cxn>
                </a:cxnLst>
                <a:rect l="0" t="0" r="r" b="b"/>
                <a:pathLst>
                  <a:path w="21540" h="21600" extrusionOk="0">
                    <a:moveTo>
                      <a:pt x="20891" y="8608"/>
                    </a:moveTo>
                    <a:cubicBezTo>
                      <a:pt x="20777" y="8424"/>
                      <a:pt x="20503" y="8424"/>
                      <a:pt x="20411" y="8608"/>
                    </a:cubicBezTo>
                    <a:lnTo>
                      <a:pt x="19817" y="9664"/>
                    </a:lnTo>
                    <a:cubicBezTo>
                      <a:pt x="19703" y="9847"/>
                      <a:pt x="19840" y="10100"/>
                      <a:pt x="20069" y="10100"/>
                    </a:cubicBezTo>
                    <a:lnTo>
                      <a:pt x="20320" y="10100"/>
                    </a:lnTo>
                    <a:lnTo>
                      <a:pt x="20320" y="17331"/>
                    </a:lnTo>
                    <a:cubicBezTo>
                      <a:pt x="20320" y="19305"/>
                      <a:pt x="18720" y="20911"/>
                      <a:pt x="16754" y="20911"/>
                    </a:cubicBezTo>
                    <a:lnTo>
                      <a:pt x="4251" y="20911"/>
                    </a:lnTo>
                    <a:cubicBezTo>
                      <a:pt x="2286" y="20911"/>
                      <a:pt x="686" y="19305"/>
                      <a:pt x="686" y="17331"/>
                    </a:cubicBezTo>
                    <a:lnTo>
                      <a:pt x="686" y="4774"/>
                    </a:lnTo>
                    <a:cubicBezTo>
                      <a:pt x="686" y="2800"/>
                      <a:pt x="2286" y="1194"/>
                      <a:pt x="4251" y="1194"/>
                    </a:cubicBezTo>
                    <a:lnTo>
                      <a:pt x="11680" y="1194"/>
                    </a:lnTo>
                    <a:cubicBezTo>
                      <a:pt x="11817" y="1492"/>
                      <a:pt x="12091" y="1699"/>
                      <a:pt x="12434" y="1699"/>
                    </a:cubicBezTo>
                    <a:cubicBezTo>
                      <a:pt x="12891" y="1699"/>
                      <a:pt x="13280" y="1331"/>
                      <a:pt x="13280" y="849"/>
                    </a:cubicBezTo>
                    <a:cubicBezTo>
                      <a:pt x="13280" y="367"/>
                      <a:pt x="12914" y="0"/>
                      <a:pt x="12434" y="0"/>
                    </a:cubicBezTo>
                    <a:cubicBezTo>
                      <a:pt x="12091" y="0"/>
                      <a:pt x="11794" y="207"/>
                      <a:pt x="11680" y="505"/>
                    </a:cubicBezTo>
                    <a:lnTo>
                      <a:pt x="4251" y="505"/>
                    </a:lnTo>
                    <a:cubicBezTo>
                      <a:pt x="1897" y="505"/>
                      <a:pt x="0" y="2410"/>
                      <a:pt x="0" y="4774"/>
                    </a:cubicBezTo>
                    <a:lnTo>
                      <a:pt x="0" y="17331"/>
                    </a:lnTo>
                    <a:cubicBezTo>
                      <a:pt x="0" y="19695"/>
                      <a:pt x="1897" y="21600"/>
                      <a:pt x="4251" y="21600"/>
                    </a:cubicBezTo>
                    <a:lnTo>
                      <a:pt x="16754" y="21600"/>
                    </a:lnTo>
                    <a:cubicBezTo>
                      <a:pt x="19109" y="21600"/>
                      <a:pt x="21006" y="19695"/>
                      <a:pt x="21006" y="17331"/>
                    </a:cubicBezTo>
                    <a:lnTo>
                      <a:pt x="21006" y="10077"/>
                    </a:lnTo>
                    <a:lnTo>
                      <a:pt x="21257" y="10077"/>
                    </a:lnTo>
                    <a:cubicBezTo>
                      <a:pt x="21486" y="10077"/>
                      <a:pt x="21600" y="9847"/>
                      <a:pt x="21509" y="9641"/>
                    </a:cubicBezTo>
                    <a:lnTo>
                      <a:pt x="20891" y="860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sz="2000" dirty="0"/>
              </a:p>
            </p:txBody>
          </p:sp>
          <p:sp>
            <p:nvSpPr>
              <p:cNvPr id="39" name="TextBox 38">
                <a:extLst>
                  <a:ext uri="{FF2B5EF4-FFF2-40B4-BE49-F238E27FC236}">
                    <a16:creationId xmlns:a16="http://schemas.microsoft.com/office/drawing/2014/main" id="{21B391A2-29A2-88F0-26BD-B6800C68ABCF}"/>
                  </a:ext>
                </a:extLst>
              </p:cNvPr>
              <p:cNvSpPr txBox="1"/>
              <p:nvPr/>
            </p:nvSpPr>
            <p:spPr>
              <a:xfrm>
                <a:off x="5865400" y="2472671"/>
                <a:ext cx="2091030" cy="461665"/>
              </a:xfrm>
              <a:prstGeom prst="rect">
                <a:avLst/>
              </a:prstGeom>
              <a:noFill/>
            </p:spPr>
            <p:txBody>
              <a:bodyPr wrap="square" lIns="0" rIns="0" rtlCol="0" anchor="b">
                <a:spAutoFit/>
              </a:bodyPr>
              <a:lstStyle/>
              <a:p>
                <a:r>
                  <a:rPr lang="el-GR" sz="2000" b="1" dirty="0">
                    <a:solidFill>
                      <a:srgbClr val="000000"/>
                    </a:solidFill>
                    <a:sym typeface="Arial"/>
                  </a:rPr>
                  <a:t>Μετακίνηση</a:t>
                </a:r>
                <a:endParaRPr lang="en-US" sz="2000" b="1" noProof="1"/>
              </a:p>
            </p:txBody>
          </p:sp>
          <p:sp>
            <p:nvSpPr>
              <p:cNvPr id="40" name="TextBox 39">
                <a:extLst>
                  <a:ext uri="{FF2B5EF4-FFF2-40B4-BE49-F238E27FC236}">
                    <a16:creationId xmlns:a16="http://schemas.microsoft.com/office/drawing/2014/main" id="{29DDCAB0-9D7F-E10B-F56C-7C450AD2D906}"/>
                  </a:ext>
                </a:extLst>
              </p:cNvPr>
              <p:cNvSpPr txBox="1"/>
              <p:nvPr/>
            </p:nvSpPr>
            <p:spPr>
              <a:xfrm>
                <a:off x="4412435" y="1410935"/>
                <a:ext cx="2091030" cy="461665"/>
              </a:xfrm>
              <a:prstGeom prst="rect">
                <a:avLst/>
              </a:prstGeom>
              <a:noFill/>
            </p:spPr>
            <p:txBody>
              <a:bodyPr wrap="square" lIns="0" rIns="0" rtlCol="0" anchor="b">
                <a:spAutoFit/>
              </a:bodyPr>
              <a:lstStyle/>
              <a:p>
                <a:r>
                  <a:rPr lang="el-GR" sz="2000" b="1" noProof="1"/>
                  <a:t>Επικοινωνία</a:t>
                </a:r>
                <a:endParaRPr lang="en-US" sz="2000" b="1" noProof="1"/>
              </a:p>
            </p:txBody>
          </p:sp>
          <p:sp>
            <p:nvSpPr>
              <p:cNvPr id="41" name="TextBox 40">
                <a:extLst>
                  <a:ext uri="{FF2B5EF4-FFF2-40B4-BE49-F238E27FC236}">
                    <a16:creationId xmlns:a16="http://schemas.microsoft.com/office/drawing/2014/main" id="{3E11DA1F-BD5D-AA06-82A3-B3679408DC56}"/>
                  </a:ext>
                </a:extLst>
              </p:cNvPr>
              <p:cNvSpPr txBox="1"/>
              <p:nvPr/>
            </p:nvSpPr>
            <p:spPr>
              <a:xfrm>
                <a:off x="1329583" y="1523120"/>
                <a:ext cx="2091030" cy="424732"/>
              </a:xfrm>
              <a:prstGeom prst="rect">
                <a:avLst/>
              </a:prstGeom>
              <a:noFill/>
            </p:spPr>
            <p:txBody>
              <a:bodyPr wrap="square" lIns="0" rIns="0" rtlCol="0" anchor="b">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Ενημέρωση</a:t>
                </a:r>
                <a:endParaRPr lang="el-GR" sz="2000" b="1" dirty="0"/>
              </a:p>
            </p:txBody>
          </p:sp>
          <p:sp>
            <p:nvSpPr>
              <p:cNvPr id="42" name="TextBox 41">
                <a:extLst>
                  <a:ext uri="{FF2B5EF4-FFF2-40B4-BE49-F238E27FC236}">
                    <a16:creationId xmlns:a16="http://schemas.microsoft.com/office/drawing/2014/main" id="{C085E2B4-3C4F-C26D-2B4F-9C9BFD934B52}"/>
                  </a:ext>
                </a:extLst>
              </p:cNvPr>
              <p:cNvSpPr txBox="1"/>
              <p:nvPr/>
            </p:nvSpPr>
            <p:spPr>
              <a:xfrm>
                <a:off x="3135424" y="2175572"/>
                <a:ext cx="1691952" cy="786449"/>
              </a:xfrm>
              <a:prstGeom prst="rect">
                <a:avLst/>
              </a:prstGeom>
              <a:noFill/>
            </p:spPr>
            <p:txBody>
              <a:bodyPr wrap="square" lIns="0" rIns="0" rtlCol="0" anchor="b">
                <a:spAutoFit/>
              </a:bodyPr>
              <a:lstStyle/>
              <a:p>
                <a:r>
                  <a:rPr lang="el-GR" sz="2000" b="1" noProof="1"/>
                  <a:t>Καταγραφή αναγκών</a:t>
                </a:r>
                <a:endParaRPr lang="en-US" sz="2000" b="1" noProof="1"/>
              </a:p>
            </p:txBody>
          </p:sp>
          <p:sp>
            <p:nvSpPr>
              <p:cNvPr id="43" name="Shape">
                <a:extLst>
                  <a:ext uri="{FF2B5EF4-FFF2-40B4-BE49-F238E27FC236}">
                    <a16:creationId xmlns:a16="http://schemas.microsoft.com/office/drawing/2014/main" id="{060BEF2D-3E0F-AAD0-8E42-E83BE91F533F}"/>
                  </a:ext>
                </a:extLst>
              </p:cNvPr>
              <p:cNvSpPr/>
              <p:nvPr/>
            </p:nvSpPr>
            <p:spPr>
              <a:xfrm>
                <a:off x="5638133" y="1889460"/>
                <a:ext cx="2314786" cy="1539540"/>
              </a:xfrm>
              <a:custGeom>
                <a:avLst/>
                <a:gdLst/>
                <a:ahLst/>
                <a:cxnLst>
                  <a:cxn ang="0">
                    <a:pos x="wd2" y="hd2"/>
                  </a:cxn>
                  <a:cxn ang="5400000">
                    <a:pos x="wd2" y="hd2"/>
                  </a:cxn>
                  <a:cxn ang="10800000">
                    <a:pos x="wd2" y="hd2"/>
                  </a:cxn>
                  <a:cxn ang="16200000">
                    <a:pos x="wd2" y="hd2"/>
                  </a:cxn>
                </a:cxnLst>
                <a:rect l="0" t="0" r="r" b="b"/>
                <a:pathLst>
                  <a:path w="21540" h="21600" extrusionOk="0">
                    <a:moveTo>
                      <a:pt x="20891" y="8608"/>
                    </a:moveTo>
                    <a:cubicBezTo>
                      <a:pt x="20777" y="8424"/>
                      <a:pt x="20503" y="8424"/>
                      <a:pt x="20411" y="8608"/>
                    </a:cubicBezTo>
                    <a:lnTo>
                      <a:pt x="19817" y="9664"/>
                    </a:lnTo>
                    <a:cubicBezTo>
                      <a:pt x="19703" y="9847"/>
                      <a:pt x="19840" y="10100"/>
                      <a:pt x="20069" y="10100"/>
                    </a:cubicBezTo>
                    <a:lnTo>
                      <a:pt x="20320" y="10100"/>
                    </a:lnTo>
                    <a:lnTo>
                      <a:pt x="20320" y="17331"/>
                    </a:lnTo>
                    <a:cubicBezTo>
                      <a:pt x="20320" y="19305"/>
                      <a:pt x="18720" y="20911"/>
                      <a:pt x="16754" y="20911"/>
                    </a:cubicBezTo>
                    <a:lnTo>
                      <a:pt x="4251" y="20911"/>
                    </a:lnTo>
                    <a:cubicBezTo>
                      <a:pt x="2286" y="20911"/>
                      <a:pt x="686" y="19305"/>
                      <a:pt x="686" y="17331"/>
                    </a:cubicBezTo>
                    <a:lnTo>
                      <a:pt x="686" y="4774"/>
                    </a:lnTo>
                    <a:cubicBezTo>
                      <a:pt x="686" y="2800"/>
                      <a:pt x="2286" y="1194"/>
                      <a:pt x="4251" y="1194"/>
                    </a:cubicBezTo>
                    <a:lnTo>
                      <a:pt x="11680" y="1194"/>
                    </a:lnTo>
                    <a:cubicBezTo>
                      <a:pt x="11817" y="1492"/>
                      <a:pt x="12091" y="1699"/>
                      <a:pt x="12434" y="1699"/>
                    </a:cubicBezTo>
                    <a:cubicBezTo>
                      <a:pt x="12891" y="1699"/>
                      <a:pt x="13280" y="1331"/>
                      <a:pt x="13280" y="849"/>
                    </a:cubicBezTo>
                    <a:cubicBezTo>
                      <a:pt x="13280" y="367"/>
                      <a:pt x="12914" y="0"/>
                      <a:pt x="12434" y="0"/>
                    </a:cubicBezTo>
                    <a:cubicBezTo>
                      <a:pt x="12091" y="0"/>
                      <a:pt x="11794" y="207"/>
                      <a:pt x="11680" y="505"/>
                    </a:cubicBezTo>
                    <a:lnTo>
                      <a:pt x="4251" y="505"/>
                    </a:lnTo>
                    <a:cubicBezTo>
                      <a:pt x="1897" y="505"/>
                      <a:pt x="0" y="2410"/>
                      <a:pt x="0" y="4774"/>
                    </a:cubicBezTo>
                    <a:lnTo>
                      <a:pt x="0" y="17331"/>
                    </a:lnTo>
                    <a:cubicBezTo>
                      <a:pt x="0" y="19695"/>
                      <a:pt x="1897" y="21600"/>
                      <a:pt x="4251" y="21600"/>
                    </a:cubicBezTo>
                    <a:lnTo>
                      <a:pt x="16754" y="21600"/>
                    </a:lnTo>
                    <a:cubicBezTo>
                      <a:pt x="19109" y="21600"/>
                      <a:pt x="21006" y="19695"/>
                      <a:pt x="21006" y="17331"/>
                    </a:cubicBezTo>
                    <a:lnTo>
                      <a:pt x="21006" y="10077"/>
                    </a:lnTo>
                    <a:lnTo>
                      <a:pt x="21257" y="10077"/>
                    </a:lnTo>
                    <a:cubicBezTo>
                      <a:pt x="21486" y="10077"/>
                      <a:pt x="21600" y="9847"/>
                      <a:pt x="21509" y="9641"/>
                    </a:cubicBezTo>
                    <a:lnTo>
                      <a:pt x="20891" y="860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sz="2000"/>
              </a:p>
            </p:txBody>
          </p:sp>
          <p:sp>
            <p:nvSpPr>
              <p:cNvPr id="44" name="Shape">
                <a:extLst>
                  <a:ext uri="{FF2B5EF4-FFF2-40B4-BE49-F238E27FC236}">
                    <a16:creationId xmlns:a16="http://schemas.microsoft.com/office/drawing/2014/main" id="{07883220-CA11-3675-8883-A0A432B16157}"/>
                  </a:ext>
                </a:extLst>
              </p:cNvPr>
              <p:cNvSpPr/>
              <p:nvPr/>
            </p:nvSpPr>
            <p:spPr>
              <a:xfrm>
                <a:off x="7116638" y="1136430"/>
                <a:ext cx="2743335" cy="1374626"/>
              </a:xfrm>
              <a:custGeom>
                <a:avLst/>
                <a:gdLst/>
                <a:ahLst/>
                <a:cxnLst>
                  <a:cxn ang="0">
                    <a:pos x="wd2" y="hd2"/>
                  </a:cxn>
                  <a:cxn ang="5400000">
                    <a:pos x="wd2" y="hd2"/>
                  </a:cxn>
                  <a:cxn ang="10800000">
                    <a:pos x="wd2" y="hd2"/>
                  </a:cxn>
                  <a:cxn ang="16200000">
                    <a:pos x="wd2" y="hd2"/>
                  </a:cxn>
                </a:cxnLst>
                <a:rect l="0" t="0" r="r" b="b"/>
                <a:pathLst>
                  <a:path w="21527" h="21600" extrusionOk="0">
                    <a:moveTo>
                      <a:pt x="12741" y="19901"/>
                    </a:moveTo>
                    <a:cubicBezTo>
                      <a:pt x="12398" y="19901"/>
                      <a:pt x="12101" y="20108"/>
                      <a:pt x="11987"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964" y="21095"/>
                    </a:lnTo>
                    <a:cubicBezTo>
                      <a:pt x="12101" y="21393"/>
                      <a:pt x="12375" y="21600"/>
                      <a:pt x="12718" y="21600"/>
                    </a:cubicBezTo>
                    <a:cubicBezTo>
                      <a:pt x="13175" y="21600"/>
                      <a:pt x="13563" y="21233"/>
                      <a:pt x="13563" y="20751"/>
                    </a:cubicBezTo>
                    <a:cubicBezTo>
                      <a:pt x="13563" y="20269"/>
                      <a:pt x="13197" y="19901"/>
                      <a:pt x="12741" y="1990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2000"/>
              </a:p>
            </p:txBody>
          </p:sp>
          <p:sp>
            <p:nvSpPr>
              <p:cNvPr id="45" name="TextBox 44">
                <a:extLst>
                  <a:ext uri="{FF2B5EF4-FFF2-40B4-BE49-F238E27FC236}">
                    <a16:creationId xmlns:a16="http://schemas.microsoft.com/office/drawing/2014/main" id="{DE085C94-0F2F-3794-1021-A884486BCFD8}"/>
                  </a:ext>
                </a:extLst>
              </p:cNvPr>
              <p:cNvSpPr txBox="1"/>
              <p:nvPr/>
            </p:nvSpPr>
            <p:spPr>
              <a:xfrm>
                <a:off x="7284189" y="1376456"/>
                <a:ext cx="2091030" cy="718063"/>
              </a:xfrm>
              <a:prstGeom prst="rect">
                <a:avLst/>
              </a:prstGeom>
              <a:noFill/>
            </p:spPr>
            <p:txBody>
              <a:bodyPr wrap="square" lIns="0" rIns="0" rtlCol="0" anchor="b">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t>Η</a:t>
                </a:r>
                <a:r>
                  <a:rPr lang="el-GR" sz="2000" b="1" dirty="0">
                    <a:solidFill>
                      <a:srgbClr val="000000"/>
                    </a:solidFill>
                    <a:sym typeface="Arial"/>
                  </a:rPr>
                  <a:t>λεκτρονικές εφαρμογές</a:t>
                </a:r>
                <a:endParaRPr lang="el-GR" sz="2000" b="1" dirty="0"/>
              </a:p>
            </p:txBody>
          </p:sp>
          <p:sp>
            <p:nvSpPr>
              <p:cNvPr id="46" name="Shape">
                <a:extLst>
                  <a:ext uri="{FF2B5EF4-FFF2-40B4-BE49-F238E27FC236}">
                    <a16:creationId xmlns:a16="http://schemas.microsoft.com/office/drawing/2014/main" id="{266D1B41-C821-B24D-499A-25E71268A3E8}"/>
                  </a:ext>
                </a:extLst>
              </p:cNvPr>
              <p:cNvSpPr/>
              <p:nvPr/>
            </p:nvSpPr>
            <p:spPr>
              <a:xfrm>
                <a:off x="8860102" y="1933733"/>
                <a:ext cx="2215280" cy="1539540"/>
              </a:xfrm>
              <a:custGeom>
                <a:avLst/>
                <a:gdLst/>
                <a:ahLst/>
                <a:cxnLst>
                  <a:cxn ang="0">
                    <a:pos x="wd2" y="hd2"/>
                  </a:cxn>
                  <a:cxn ang="5400000">
                    <a:pos x="wd2" y="hd2"/>
                  </a:cxn>
                  <a:cxn ang="10800000">
                    <a:pos x="wd2" y="hd2"/>
                  </a:cxn>
                  <a:cxn ang="16200000">
                    <a:pos x="wd2" y="hd2"/>
                  </a:cxn>
                </a:cxnLst>
                <a:rect l="0" t="0" r="r" b="b"/>
                <a:pathLst>
                  <a:path w="21527" h="21600" extrusionOk="0">
                    <a:moveTo>
                      <a:pt x="12672" y="19901"/>
                    </a:moveTo>
                    <a:cubicBezTo>
                      <a:pt x="12330" y="19901"/>
                      <a:pt x="12033" y="20108"/>
                      <a:pt x="11919"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896" y="21095"/>
                    </a:lnTo>
                    <a:cubicBezTo>
                      <a:pt x="12033" y="21393"/>
                      <a:pt x="12307" y="21600"/>
                      <a:pt x="12650" y="21600"/>
                    </a:cubicBezTo>
                    <a:cubicBezTo>
                      <a:pt x="13106" y="21600"/>
                      <a:pt x="13494" y="21233"/>
                      <a:pt x="13494" y="20751"/>
                    </a:cubicBezTo>
                    <a:cubicBezTo>
                      <a:pt x="13494" y="20269"/>
                      <a:pt x="13152" y="19901"/>
                      <a:pt x="12672" y="19901"/>
                    </a:cubicBezTo>
                    <a:close/>
                  </a:path>
                </a:pathLst>
              </a:custGeom>
              <a:solidFill>
                <a:schemeClr val="accent2"/>
              </a:solidFill>
              <a:ln w="12700">
                <a:miter lim="400000"/>
              </a:ln>
            </p:spPr>
            <p:txBody>
              <a:bodyPr lIns="38100" tIns="38100" rIns="38100" bIns="38100" anchor="ctr"/>
              <a:lstStyle/>
              <a:p>
                <a:pPr algn="ctr">
                  <a:lnSpc>
                    <a:spcPct val="90000"/>
                  </a:lnSpc>
                  <a:buClr>
                    <a:srgbClr val="000000"/>
                  </a:buClr>
                  <a:buSzPts val="1600"/>
                </a:pPr>
                <a:r>
                  <a:rPr lang="el-GR" sz="2000" b="1" dirty="0">
                    <a:sym typeface="Arial"/>
                  </a:rPr>
                  <a:t>Υποστηρικτική τεχνολογία</a:t>
                </a:r>
                <a:endParaRPr lang="el-GR" sz="2000" b="1" dirty="0"/>
              </a:p>
            </p:txBody>
          </p:sp>
          <p:sp>
            <p:nvSpPr>
              <p:cNvPr id="47" name="Shape">
                <a:extLst>
                  <a:ext uri="{FF2B5EF4-FFF2-40B4-BE49-F238E27FC236}">
                    <a16:creationId xmlns:a16="http://schemas.microsoft.com/office/drawing/2014/main" id="{535E6924-2F37-E7B9-190E-C04CABCAFC93}"/>
                  </a:ext>
                </a:extLst>
              </p:cNvPr>
              <p:cNvSpPr/>
              <p:nvPr/>
            </p:nvSpPr>
            <p:spPr>
              <a:xfrm rot="5400000">
                <a:off x="10219632" y="2986036"/>
                <a:ext cx="2657820" cy="2609791"/>
              </a:xfrm>
              <a:custGeom>
                <a:avLst/>
                <a:gdLst/>
                <a:ahLst/>
                <a:cxnLst>
                  <a:cxn ang="0">
                    <a:pos x="wd2" y="hd2"/>
                  </a:cxn>
                  <a:cxn ang="5400000">
                    <a:pos x="wd2" y="hd2"/>
                  </a:cxn>
                  <a:cxn ang="10800000">
                    <a:pos x="wd2" y="hd2"/>
                  </a:cxn>
                  <a:cxn ang="16200000">
                    <a:pos x="wd2" y="hd2"/>
                  </a:cxn>
                </a:cxnLst>
                <a:rect l="0" t="0" r="r" b="b"/>
                <a:pathLst>
                  <a:path w="21527" h="21600" extrusionOk="0">
                    <a:moveTo>
                      <a:pt x="12741" y="19901"/>
                    </a:moveTo>
                    <a:cubicBezTo>
                      <a:pt x="12398" y="19901"/>
                      <a:pt x="12101" y="20108"/>
                      <a:pt x="11987"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964" y="21095"/>
                    </a:lnTo>
                    <a:cubicBezTo>
                      <a:pt x="12101" y="21393"/>
                      <a:pt x="12375" y="21600"/>
                      <a:pt x="12718" y="21600"/>
                    </a:cubicBezTo>
                    <a:cubicBezTo>
                      <a:pt x="13175" y="21600"/>
                      <a:pt x="13563" y="21233"/>
                      <a:pt x="13563" y="20751"/>
                    </a:cubicBezTo>
                    <a:cubicBezTo>
                      <a:pt x="13563" y="20269"/>
                      <a:pt x="13197" y="19901"/>
                      <a:pt x="12741" y="1990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2000"/>
              </a:p>
            </p:txBody>
          </p:sp>
          <p:sp>
            <p:nvSpPr>
              <p:cNvPr id="48" name="TextBox 47">
                <a:extLst>
                  <a:ext uri="{FF2B5EF4-FFF2-40B4-BE49-F238E27FC236}">
                    <a16:creationId xmlns:a16="http://schemas.microsoft.com/office/drawing/2014/main" id="{E2ECFB1D-4CC0-D0D9-EF2D-DB366E3231DD}"/>
                  </a:ext>
                </a:extLst>
              </p:cNvPr>
              <p:cNvSpPr txBox="1"/>
              <p:nvPr/>
            </p:nvSpPr>
            <p:spPr>
              <a:xfrm>
                <a:off x="10212842" y="4050889"/>
                <a:ext cx="2743335" cy="718063"/>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Παρακολούθηση μαθημάτων</a:t>
                </a:r>
                <a:endParaRPr lang="el-GR" sz="2000" b="1" dirty="0"/>
              </a:p>
            </p:txBody>
          </p:sp>
          <p:sp>
            <p:nvSpPr>
              <p:cNvPr id="49" name="Shape">
                <a:extLst>
                  <a:ext uri="{FF2B5EF4-FFF2-40B4-BE49-F238E27FC236}">
                    <a16:creationId xmlns:a16="http://schemas.microsoft.com/office/drawing/2014/main" id="{F357DB13-CDCA-27CA-270F-B922A2440272}"/>
                  </a:ext>
                </a:extLst>
              </p:cNvPr>
              <p:cNvSpPr/>
              <p:nvPr/>
            </p:nvSpPr>
            <p:spPr>
              <a:xfrm rot="10800000">
                <a:off x="8220050" y="4683925"/>
                <a:ext cx="3176504" cy="1539540"/>
              </a:xfrm>
              <a:custGeom>
                <a:avLst/>
                <a:gdLst/>
                <a:ahLst/>
                <a:cxnLst>
                  <a:cxn ang="0">
                    <a:pos x="wd2" y="hd2"/>
                  </a:cxn>
                  <a:cxn ang="5400000">
                    <a:pos x="wd2" y="hd2"/>
                  </a:cxn>
                  <a:cxn ang="10800000">
                    <a:pos x="wd2" y="hd2"/>
                  </a:cxn>
                  <a:cxn ang="16200000">
                    <a:pos x="wd2" y="hd2"/>
                  </a:cxn>
                </a:cxnLst>
                <a:rect l="0" t="0" r="r" b="b"/>
                <a:pathLst>
                  <a:path w="21540" h="21600" extrusionOk="0">
                    <a:moveTo>
                      <a:pt x="20891" y="8608"/>
                    </a:moveTo>
                    <a:cubicBezTo>
                      <a:pt x="20777" y="8424"/>
                      <a:pt x="20503" y="8424"/>
                      <a:pt x="20411" y="8608"/>
                    </a:cubicBezTo>
                    <a:lnTo>
                      <a:pt x="19817" y="9664"/>
                    </a:lnTo>
                    <a:cubicBezTo>
                      <a:pt x="19703" y="9847"/>
                      <a:pt x="19840" y="10100"/>
                      <a:pt x="20069" y="10100"/>
                    </a:cubicBezTo>
                    <a:lnTo>
                      <a:pt x="20320" y="10100"/>
                    </a:lnTo>
                    <a:lnTo>
                      <a:pt x="20320" y="17331"/>
                    </a:lnTo>
                    <a:cubicBezTo>
                      <a:pt x="20320" y="19305"/>
                      <a:pt x="18720" y="20911"/>
                      <a:pt x="16754" y="20911"/>
                    </a:cubicBezTo>
                    <a:lnTo>
                      <a:pt x="4251" y="20911"/>
                    </a:lnTo>
                    <a:cubicBezTo>
                      <a:pt x="2286" y="20911"/>
                      <a:pt x="686" y="19305"/>
                      <a:pt x="686" y="17331"/>
                    </a:cubicBezTo>
                    <a:lnTo>
                      <a:pt x="686" y="4774"/>
                    </a:lnTo>
                    <a:cubicBezTo>
                      <a:pt x="686" y="2800"/>
                      <a:pt x="2286" y="1194"/>
                      <a:pt x="4251" y="1194"/>
                    </a:cubicBezTo>
                    <a:lnTo>
                      <a:pt x="11680" y="1194"/>
                    </a:lnTo>
                    <a:cubicBezTo>
                      <a:pt x="11817" y="1492"/>
                      <a:pt x="12091" y="1699"/>
                      <a:pt x="12434" y="1699"/>
                    </a:cubicBezTo>
                    <a:cubicBezTo>
                      <a:pt x="12891" y="1699"/>
                      <a:pt x="13280" y="1331"/>
                      <a:pt x="13280" y="849"/>
                    </a:cubicBezTo>
                    <a:cubicBezTo>
                      <a:pt x="13280" y="367"/>
                      <a:pt x="12914" y="0"/>
                      <a:pt x="12434" y="0"/>
                    </a:cubicBezTo>
                    <a:cubicBezTo>
                      <a:pt x="12091" y="0"/>
                      <a:pt x="11794" y="207"/>
                      <a:pt x="11680" y="505"/>
                    </a:cubicBezTo>
                    <a:lnTo>
                      <a:pt x="4251" y="505"/>
                    </a:lnTo>
                    <a:cubicBezTo>
                      <a:pt x="1897" y="505"/>
                      <a:pt x="0" y="2410"/>
                      <a:pt x="0" y="4774"/>
                    </a:cubicBezTo>
                    <a:lnTo>
                      <a:pt x="0" y="17331"/>
                    </a:lnTo>
                    <a:cubicBezTo>
                      <a:pt x="0" y="19695"/>
                      <a:pt x="1897" y="21600"/>
                      <a:pt x="4251" y="21600"/>
                    </a:cubicBezTo>
                    <a:lnTo>
                      <a:pt x="16754" y="21600"/>
                    </a:lnTo>
                    <a:cubicBezTo>
                      <a:pt x="19109" y="21600"/>
                      <a:pt x="21006" y="19695"/>
                      <a:pt x="21006" y="17331"/>
                    </a:cubicBezTo>
                    <a:lnTo>
                      <a:pt x="21006" y="10077"/>
                    </a:lnTo>
                    <a:lnTo>
                      <a:pt x="21257" y="10077"/>
                    </a:lnTo>
                    <a:cubicBezTo>
                      <a:pt x="21486" y="10077"/>
                      <a:pt x="21600" y="9847"/>
                      <a:pt x="21509" y="9641"/>
                    </a:cubicBezTo>
                    <a:lnTo>
                      <a:pt x="20891" y="860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sz="2000"/>
              </a:p>
            </p:txBody>
          </p:sp>
          <p:sp>
            <p:nvSpPr>
              <p:cNvPr id="50" name="TextBox 49">
                <a:extLst>
                  <a:ext uri="{FF2B5EF4-FFF2-40B4-BE49-F238E27FC236}">
                    <a16:creationId xmlns:a16="http://schemas.microsoft.com/office/drawing/2014/main" id="{D7714143-A328-C5BD-0856-6FBD989CE306}"/>
                  </a:ext>
                </a:extLst>
              </p:cNvPr>
              <p:cNvSpPr txBox="1"/>
              <p:nvPr/>
            </p:nvSpPr>
            <p:spPr>
              <a:xfrm>
                <a:off x="8641582" y="4980127"/>
                <a:ext cx="2277017" cy="803546"/>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Εξετάσεις/</a:t>
                </a:r>
              </a:p>
              <a:p>
                <a:pPr marL="0" marR="0" lvl="0" indent="0" algn="ctr" rtl="0">
                  <a:lnSpc>
                    <a:spcPct val="90000"/>
                  </a:lnSpc>
                  <a:spcBef>
                    <a:spcPts val="560"/>
                  </a:spcBef>
                  <a:spcAft>
                    <a:spcPts val="0"/>
                  </a:spcAft>
                  <a:buClr>
                    <a:srgbClr val="000000"/>
                  </a:buClr>
                  <a:buSzPts val="1600"/>
                  <a:buFont typeface="Arial"/>
                  <a:buNone/>
                </a:pPr>
                <a:r>
                  <a:rPr lang="el-GR" sz="2000" b="1" dirty="0">
                    <a:solidFill>
                      <a:srgbClr val="000000"/>
                    </a:solidFill>
                    <a:sym typeface="Arial"/>
                  </a:rPr>
                  <a:t>αξιολόγηση</a:t>
                </a:r>
                <a:endParaRPr lang="el-GR" sz="2000" b="1" dirty="0"/>
              </a:p>
            </p:txBody>
          </p:sp>
          <p:sp>
            <p:nvSpPr>
              <p:cNvPr id="51" name="Shape">
                <a:extLst>
                  <a:ext uri="{FF2B5EF4-FFF2-40B4-BE49-F238E27FC236}">
                    <a16:creationId xmlns:a16="http://schemas.microsoft.com/office/drawing/2014/main" id="{85EF72C2-7C43-6A98-E7B4-1A4ECCE77A76}"/>
                  </a:ext>
                </a:extLst>
              </p:cNvPr>
              <p:cNvSpPr/>
              <p:nvPr/>
            </p:nvSpPr>
            <p:spPr>
              <a:xfrm rot="16200000">
                <a:off x="7005786" y="4881142"/>
                <a:ext cx="1739949" cy="3208538"/>
              </a:xfrm>
              <a:custGeom>
                <a:avLst/>
                <a:gdLst/>
                <a:ahLst/>
                <a:cxnLst>
                  <a:cxn ang="0">
                    <a:pos x="wd2" y="hd2"/>
                  </a:cxn>
                  <a:cxn ang="5400000">
                    <a:pos x="wd2" y="hd2"/>
                  </a:cxn>
                  <a:cxn ang="10800000">
                    <a:pos x="wd2" y="hd2"/>
                  </a:cxn>
                  <a:cxn ang="16200000">
                    <a:pos x="wd2" y="hd2"/>
                  </a:cxn>
                </a:cxnLst>
                <a:rect l="0" t="0" r="r" b="b"/>
                <a:pathLst>
                  <a:path w="21540" h="21600" extrusionOk="0">
                    <a:moveTo>
                      <a:pt x="20891" y="8608"/>
                    </a:moveTo>
                    <a:cubicBezTo>
                      <a:pt x="20777" y="8424"/>
                      <a:pt x="20503" y="8424"/>
                      <a:pt x="20411" y="8608"/>
                    </a:cubicBezTo>
                    <a:lnTo>
                      <a:pt x="19817" y="9664"/>
                    </a:lnTo>
                    <a:cubicBezTo>
                      <a:pt x="19703" y="9847"/>
                      <a:pt x="19840" y="10100"/>
                      <a:pt x="20069" y="10100"/>
                    </a:cubicBezTo>
                    <a:lnTo>
                      <a:pt x="20320" y="10100"/>
                    </a:lnTo>
                    <a:lnTo>
                      <a:pt x="20320" y="17331"/>
                    </a:lnTo>
                    <a:cubicBezTo>
                      <a:pt x="20320" y="19305"/>
                      <a:pt x="18720" y="20911"/>
                      <a:pt x="16754" y="20911"/>
                    </a:cubicBezTo>
                    <a:lnTo>
                      <a:pt x="4251" y="20911"/>
                    </a:lnTo>
                    <a:cubicBezTo>
                      <a:pt x="2286" y="20911"/>
                      <a:pt x="686" y="19305"/>
                      <a:pt x="686" y="17331"/>
                    </a:cubicBezTo>
                    <a:lnTo>
                      <a:pt x="686" y="4774"/>
                    </a:lnTo>
                    <a:cubicBezTo>
                      <a:pt x="686" y="2800"/>
                      <a:pt x="2286" y="1194"/>
                      <a:pt x="4251" y="1194"/>
                    </a:cubicBezTo>
                    <a:lnTo>
                      <a:pt x="12069" y="1194"/>
                    </a:lnTo>
                    <a:cubicBezTo>
                      <a:pt x="12206" y="1492"/>
                      <a:pt x="12480" y="1699"/>
                      <a:pt x="12823" y="1699"/>
                    </a:cubicBezTo>
                    <a:cubicBezTo>
                      <a:pt x="13280" y="1699"/>
                      <a:pt x="13669" y="1331"/>
                      <a:pt x="13669" y="849"/>
                    </a:cubicBezTo>
                    <a:cubicBezTo>
                      <a:pt x="13669" y="367"/>
                      <a:pt x="13303" y="0"/>
                      <a:pt x="12823" y="0"/>
                    </a:cubicBezTo>
                    <a:cubicBezTo>
                      <a:pt x="12480" y="0"/>
                      <a:pt x="12183" y="207"/>
                      <a:pt x="12069" y="505"/>
                    </a:cubicBezTo>
                    <a:lnTo>
                      <a:pt x="4251" y="505"/>
                    </a:lnTo>
                    <a:cubicBezTo>
                      <a:pt x="1897" y="505"/>
                      <a:pt x="0" y="2410"/>
                      <a:pt x="0" y="4774"/>
                    </a:cubicBezTo>
                    <a:lnTo>
                      <a:pt x="0" y="17331"/>
                    </a:lnTo>
                    <a:cubicBezTo>
                      <a:pt x="0" y="19695"/>
                      <a:pt x="1897" y="21600"/>
                      <a:pt x="4251" y="21600"/>
                    </a:cubicBezTo>
                    <a:lnTo>
                      <a:pt x="16754" y="21600"/>
                    </a:lnTo>
                    <a:cubicBezTo>
                      <a:pt x="19109" y="21600"/>
                      <a:pt x="21006" y="19695"/>
                      <a:pt x="21006" y="17331"/>
                    </a:cubicBezTo>
                    <a:lnTo>
                      <a:pt x="21006" y="10077"/>
                    </a:lnTo>
                    <a:lnTo>
                      <a:pt x="21257" y="10077"/>
                    </a:lnTo>
                    <a:cubicBezTo>
                      <a:pt x="21486" y="10077"/>
                      <a:pt x="21600" y="9847"/>
                      <a:pt x="21509" y="9641"/>
                    </a:cubicBezTo>
                    <a:lnTo>
                      <a:pt x="20891" y="8608"/>
                    </a:lnTo>
                    <a:close/>
                  </a:path>
                </a:pathLst>
              </a:custGeom>
              <a:solidFill>
                <a:schemeClr val="accent3"/>
              </a:solidFill>
              <a:ln w="12700">
                <a:miter lim="400000"/>
              </a:ln>
            </p:spPr>
            <p:txBody>
              <a:bodyPr lIns="38100" tIns="38100" rIns="38100" bIns="38100" anchor="ctr"/>
              <a:lstStyle/>
              <a:p>
                <a:pPr marL="0" marR="0" lvl="0" indent="0" algn="ctr" rtl="0">
                  <a:lnSpc>
                    <a:spcPct val="90000"/>
                  </a:lnSpc>
                  <a:spcBef>
                    <a:spcPts val="0"/>
                  </a:spcBef>
                  <a:spcAft>
                    <a:spcPts val="0"/>
                  </a:spcAft>
                  <a:buClr>
                    <a:srgbClr val="000000"/>
                  </a:buClr>
                  <a:buSzPts val="1600"/>
                  <a:buFont typeface="Arial"/>
                  <a:buNone/>
                </a:pPr>
                <a:endParaRPr lang="el-GR" sz="2000" b="1" dirty="0"/>
              </a:p>
            </p:txBody>
          </p:sp>
        </p:grpSp>
        <p:sp>
          <p:nvSpPr>
            <p:cNvPr id="29" name="TextBox 28">
              <a:extLst>
                <a:ext uri="{FF2B5EF4-FFF2-40B4-BE49-F238E27FC236}">
                  <a16:creationId xmlns:a16="http://schemas.microsoft.com/office/drawing/2014/main" id="{97ADDE14-88A7-C35B-0910-0A0F4A4ECCCE}"/>
                </a:ext>
              </a:extLst>
            </p:cNvPr>
            <p:cNvSpPr txBox="1"/>
            <p:nvPr/>
          </p:nvSpPr>
          <p:spPr>
            <a:xfrm>
              <a:off x="6918890" y="5033629"/>
              <a:ext cx="2391508" cy="1470318"/>
            </a:xfrm>
            <a:prstGeom prst="rect">
              <a:avLst/>
            </a:prstGeom>
            <a:noFill/>
          </p:spPr>
          <p:txBody>
            <a:bodyPr wrap="square" rtlCol="0">
              <a:spAutoFit/>
            </a:bodyPr>
            <a:lstStyle/>
            <a:p>
              <a:r>
                <a:rPr lang="el-GR" sz="2000" b="1" dirty="0">
                  <a:solidFill>
                    <a:srgbClr val="000000"/>
                  </a:solidFill>
                  <a:sym typeface="Arial"/>
                </a:rPr>
                <a:t>Προσαρμογή εκπαιδευτικού υλικού</a:t>
              </a:r>
              <a:endParaRPr lang="el-GR" sz="2000" b="1" dirty="0"/>
            </a:p>
            <a:p>
              <a:endParaRPr lang="el-GR" sz="2000" dirty="0"/>
            </a:p>
          </p:txBody>
        </p:sp>
        <p:sp>
          <p:nvSpPr>
            <p:cNvPr id="30" name="Shape">
              <a:extLst>
                <a:ext uri="{FF2B5EF4-FFF2-40B4-BE49-F238E27FC236}">
                  <a16:creationId xmlns:a16="http://schemas.microsoft.com/office/drawing/2014/main" id="{B0675CF0-C5D7-134F-9D1C-354929137E54}"/>
                </a:ext>
              </a:extLst>
            </p:cNvPr>
            <p:cNvSpPr/>
            <p:nvPr/>
          </p:nvSpPr>
          <p:spPr>
            <a:xfrm rot="10800000">
              <a:off x="4555922" y="3597809"/>
              <a:ext cx="2743335" cy="1579410"/>
            </a:xfrm>
            <a:custGeom>
              <a:avLst/>
              <a:gdLst/>
              <a:ahLst/>
              <a:cxnLst>
                <a:cxn ang="0">
                  <a:pos x="wd2" y="hd2"/>
                </a:cxn>
                <a:cxn ang="5400000">
                  <a:pos x="wd2" y="hd2"/>
                </a:cxn>
                <a:cxn ang="10800000">
                  <a:pos x="wd2" y="hd2"/>
                </a:cxn>
                <a:cxn ang="16200000">
                  <a:pos x="wd2" y="hd2"/>
                </a:cxn>
              </a:cxnLst>
              <a:rect l="0" t="0" r="r" b="b"/>
              <a:pathLst>
                <a:path w="21527" h="21600" extrusionOk="0">
                  <a:moveTo>
                    <a:pt x="12741" y="19901"/>
                  </a:moveTo>
                  <a:cubicBezTo>
                    <a:pt x="12398" y="19901"/>
                    <a:pt x="12101" y="20108"/>
                    <a:pt x="11987" y="20406"/>
                  </a:cubicBezTo>
                  <a:lnTo>
                    <a:pt x="4270" y="20406"/>
                  </a:lnTo>
                  <a:cubicBezTo>
                    <a:pt x="2306" y="20406"/>
                    <a:pt x="708" y="18800"/>
                    <a:pt x="708" y="16826"/>
                  </a:cubicBezTo>
                  <a:lnTo>
                    <a:pt x="708" y="4270"/>
                  </a:lnTo>
                  <a:cubicBezTo>
                    <a:pt x="708" y="2295"/>
                    <a:pt x="2306" y="689"/>
                    <a:pt x="4270" y="689"/>
                  </a:cubicBezTo>
                  <a:lnTo>
                    <a:pt x="16759" y="689"/>
                  </a:lnTo>
                  <a:cubicBezTo>
                    <a:pt x="18723" y="689"/>
                    <a:pt x="20321" y="2295"/>
                    <a:pt x="20321" y="4270"/>
                  </a:cubicBezTo>
                  <a:lnTo>
                    <a:pt x="20321" y="11179"/>
                  </a:lnTo>
                  <a:lnTo>
                    <a:pt x="20070" y="11179"/>
                  </a:lnTo>
                  <a:cubicBezTo>
                    <a:pt x="19842" y="11179"/>
                    <a:pt x="19728" y="11408"/>
                    <a:pt x="19819" y="11615"/>
                  </a:cubicBezTo>
                  <a:lnTo>
                    <a:pt x="20413" y="12671"/>
                  </a:lnTo>
                  <a:cubicBezTo>
                    <a:pt x="20527" y="12854"/>
                    <a:pt x="20801" y="12854"/>
                    <a:pt x="20892" y="12671"/>
                  </a:cubicBezTo>
                  <a:lnTo>
                    <a:pt x="21486" y="11615"/>
                  </a:lnTo>
                  <a:cubicBezTo>
                    <a:pt x="21600" y="11431"/>
                    <a:pt x="21463" y="11179"/>
                    <a:pt x="21235" y="11179"/>
                  </a:cubicBezTo>
                  <a:lnTo>
                    <a:pt x="20984" y="11179"/>
                  </a:lnTo>
                  <a:lnTo>
                    <a:pt x="20984" y="4270"/>
                  </a:lnTo>
                  <a:cubicBezTo>
                    <a:pt x="20984" y="1905"/>
                    <a:pt x="19088" y="0"/>
                    <a:pt x="16737" y="0"/>
                  </a:cubicBezTo>
                  <a:lnTo>
                    <a:pt x="4247" y="0"/>
                  </a:lnTo>
                  <a:cubicBezTo>
                    <a:pt x="1895" y="0"/>
                    <a:pt x="0" y="1905"/>
                    <a:pt x="0" y="4270"/>
                  </a:cubicBezTo>
                  <a:lnTo>
                    <a:pt x="0" y="16826"/>
                  </a:lnTo>
                  <a:cubicBezTo>
                    <a:pt x="0" y="19190"/>
                    <a:pt x="1895" y="21095"/>
                    <a:pt x="4247" y="21095"/>
                  </a:cubicBezTo>
                  <a:lnTo>
                    <a:pt x="11964" y="21095"/>
                  </a:lnTo>
                  <a:cubicBezTo>
                    <a:pt x="12101" y="21393"/>
                    <a:pt x="12375" y="21600"/>
                    <a:pt x="12718" y="21600"/>
                  </a:cubicBezTo>
                  <a:cubicBezTo>
                    <a:pt x="13175" y="21600"/>
                    <a:pt x="13563" y="21233"/>
                    <a:pt x="13563" y="20751"/>
                  </a:cubicBezTo>
                  <a:cubicBezTo>
                    <a:pt x="13563" y="20269"/>
                    <a:pt x="13197" y="19901"/>
                    <a:pt x="12741" y="19901"/>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2000"/>
            </a:p>
          </p:txBody>
        </p:sp>
        <p:sp>
          <p:nvSpPr>
            <p:cNvPr id="31" name="TextBox 30">
              <a:extLst>
                <a:ext uri="{FF2B5EF4-FFF2-40B4-BE49-F238E27FC236}">
                  <a16:creationId xmlns:a16="http://schemas.microsoft.com/office/drawing/2014/main" id="{D0B96BB9-4F26-72DB-F28E-265B2F15FD92}"/>
                </a:ext>
              </a:extLst>
            </p:cNvPr>
            <p:cNvSpPr txBox="1"/>
            <p:nvPr/>
          </p:nvSpPr>
          <p:spPr>
            <a:xfrm>
              <a:off x="5125397" y="4028483"/>
              <a:ext cx="1971544" cy="718063"/>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Καλλιέργεια </a:t>
              </a:r>
            </a:p>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δεξιοτήτων</a:t>
              </a:r>
              <a:endParaRPr lang="el-GR" sz="2000" b="1" dirty="0"/>
            </a:p>
          </p:txBody>
        </p:sp>
        <p:sp>
          <p:nvSpPr>
            <p:cNvPr id="32" name="TextBox 31">
              <a:extLst>
                <a:ext uri="{FF2B5EF4-FFF2-40B4-BE49-F238E27FC236}">
                  <a16:creationId xmlns:a16="http://schemas.microsoft.com/office/drawing/2014/main" id="{08EC7E00-7572-94EA-0585-EFE7A5C01076}"/>
                </a:ext>
              </a:extLst>
            </p:cNvPr>
            <p:cNvSpPr txBox="1"/>
            <p:nvPr/>
          </p:nvSpPr>
          <p:spPr>
            <a:xfrm>
              <a:off x="2722468" y="3262919"/>
              <a:ext cx="3001945" cy="410322"/>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Κοινωνικοποίηση</a:t>
              </a:r>
              <a:endParaRPr lang="el-GR" sz="2000" b="1" dirty="0"/>
            </a:p>
          </p:txBody>
        </p:sp>
        <p:sp>
          <p:nvSpPr>
            <p:cNvPr id="33" name="TextBox 32">
              <a:extLst>
                <a:ext uri="{FF2B5EF4-FFF2-40B4-BE49-F238E27FC236}">
                  <a16:creationId xmlns:a16="http://schemas.microsoft.com/office/drawing/2014/main" id="{9C2DB02E-7764-2CAC-71A8-339C5F027517}"/>
                </a:ext>
              </a:extLst>
            </p:cNvPr>
            <p:cNvSpPr txBox="1"/>
            <p:nvPr/>
          </p:nvSpPr>
          <p:spPr>
            <a:xfrm>
              <a:off x="1062591" y="4107255"/>
              <a:ext cx="2814056" cy="718063"/>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Πρόσβαση </a:t>
              </a:r>
            </a:p>
            <a:p>
              <a:pPr marL="0" marR="0" lvl="0" indent="0" algn="ctr" rtl="0">
                <a:lnSpc>
                  <a:spcPct val="90000"/>
                </a:lnSpc>
                <a:spcBef>
                  <a:spcPts val="0"/>
                </a:spcBef>
                <a:spcAft>
                  <a:spcPts val="0"/>
                </a:spcAft>
                <a:buClr>
                  <a:srgbClr val="000000"/>
                </a:buClr>
                <a:buSzPts val="1600"/>
                <a:buFont typeface="Arial"/>
                <a:buNone/>
              </a:pPr>
              <a:r>
                <a:rPr lang="el-GR" sz="2000" b="1" dirty="0">
                  <a:solidFill>
                    <a:srgbClr val="000000"/>
                  </a:solidFill>
                  <a:sym typeface="Arial"/>
                </a:rPr>
                <a:t>στο χώρο</a:t>
              </a:r>
              <a:endParaRPr lang="el-GR" sz="2000" b="1" dirty="0"/>
            </a:p>
          </p:txBody>
        </p:sp>
        <p:sp>
          <p:nvSpPr>
            <p:cNvPr id="34" name="Shape">
              <a:extLst>
                <a:ext uri="{FF2B5EF4-FFF2-40B4-BE49-F238E27FC236}">
                  <a16:creationId xmlns:a16="http://schemas.microsoft.com/office/drawing/2014/main" id="{00ED90C6-436F-1653-2744-ADA73127CA6F}"/>
                </a:ext>
              </a:extLst>
            </p:cNvPr>
            <p:cNvSpPr/>
            <p:nvPr/>
          </p:nvSpPr>
          <p:spPr>
            <a:xfrm>
              <a:off x="1263200" y="3807564"/>
              <a:ext cx="2667574" cy="1471379"/>
            </a:xfrm>
            <a:custGeom>
              <a:avLst/>
              <a:gdLst/>
              <a:ahLst/>
              <a:cxnLst>
                <a:cxn ang="0">
                  <a:pos x="wd2" y="hd2"/>
                </a:cxn>
                <a:cxn ang="5400000">
                  <a:pos x="wd2" y="hd2"/>
                </a:cxn>
                <a:cxn ang="10800000">
                  <a:pos x="wd2" y="hd2"/>
                </a:cxn>
                <a:cxn ang="16200000">
                  <a:pos x="wd2" y="hd2"/>
                </a:cxn>
              </a:cxnLst>
              <a:rect l="0" t="0" r="r" b="b"/>
              <a:pathLst>
                <a:path w="21600" h="21600" extrusionOk="0">
                  <a:moveTo>
                    <a:pt x="17228" y="0"/>
                  </a:moveTo>
                  <a:lnTo>
                    <a:pt x="4372" y="0"/>
                  </a:lnTo>
                  <a:cubicBezTo>
                    <a:pt x="1951" y="0"/>
                    <a:pt x="0" y="1951"/>
                    <a:pt x="0" y="4372"/>
                  </a:cubicBezTo>
                  <a:lnTo>
                    <a:pt x="0" y="17228"/>
                  </a:lnTo>
                  <a:cubicBezTo>
                    <a:pt x="0" y="19649"/>
                    <a:pt x="1951" y="21600"/>
                    <a:pt x="4372" y="21600"/>
                  </a:cubicBezTo>
                  <a:lnTo>
                    <a:pt x="17228" y="21600"/>
                  </a:lnTo>
                  <a:cubicBezTo>
                    <a:pt x="19649" y="21600"/>
                    <a:pt x="21600" y="19649"/>
                    <a:pt x="21600" y="17228"/>
                  </a:cubicBezTo>
                  <a:lnTo>
                    <a:pt x="21600" y="4372"/>
                  </a:lnTo>
                  <a:cubicBezTo>
                    <a:pt x="21600" y="1951"/>
                    <a:pt x="19649" y="0"/>
                    <a:pt x="17228" y="0"/>
                  </a:cubicBezTo>
                  <a:close/>
                  <a:moveTo>
                    <a:pt x="20895" y="17228"/>
                  </a:moveTo>
                  <a:cubicBezTo>
                    <a:pt x="20895" y="19250"/>
                    <a:pt x="19250" y="20895"/>
                    <a:pt x="17228" y="20895"/>
                  </a:cubicBezTo>
                  <a:lnTo>
                    <a:pt x="4372" y="20895"/>
                  </a:lnTo>
                  <a:cubicBezTo>
                    <a:pt x="2350" y="20895"/>
                    <a:pt x="705" y="19250"/>
                    <a:pt x="705" y="17228"/>
                  </a:cubicBezTo>
                  <a:lnTo>
                    <a:pt x="705" y="4372"/>
                  </a:lnTo>
                  <a:cubicBezTo>
                    <a:pt x="705" y="2350"/>
                    <a:pt x="2350" y="705"/>
                    <a:pt x="4372" y="705"/>
                  </a:cubicBezTo>
                  <a:lnTo>
                    <a:pt x="17228" y="705"/>
                  </a:lnTo>
                  <a:cubicBezTo>
                    <a:pt x="19250" y="705"/>
                    <a:pt x="20895" y="2350"/>
                    <a:pt x="20895" y="4372"/>
                  </a:cubicBezTo>
                  <a:lnTo>
                    <a:pt x="20895" y="17228"/>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sz="2000"/>
            </a:p>
          </p:txBody>
        </p:sp>
      </p:grpSp>
      <p:sp>
        <p:nvSpPr>
          <p:cNvPr id="52" name="Google Shape;468;p9">
            <a:extLst>
              <a:ext uri="{FF2B5EF4-FFF2-40B4-BE49-F238E27FC236}">
                <a16:creationId xmlns:a16="http://schemas.microsoft.com/office/drawing/2014/main" id="{28142878-ED10-4CCA-1DB3-0064E49145B7}"/>
              </a:ext>
            </a:extLst>
          </p:cNvPr>
          <p:cNvSpPr txBox="1">
            <a:spLocks noGrp="1"/>
          </p:cNvSpPr>
          <p:nvPr>
            <p:ph type="title" idx="4294967295"/>
          </p:nvPr>
        </p:nvSpPr>
        <p:spPr>
          <a:xfrm>
            <a:off x="0" y="0"/>
            <a:ext cx="12192000" cy="646290"/>
          </a:xfrm>
          <a:prstGeom prst="rect">
            <a:avLst/>
          </a:prstGeom>
          <a:solidFill>
            <a:schemeClr val="accent1">
              <a:lumMod val="90000"/>
            </a:schemeClr>
          </a:solid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3600" b="1" i="0" u="none" strike="noStrike" kern="0" cap="none" spc="0" normalizeH="0" baseline="0" noProof="0" dirty="0">
                <a:ln>
                  <a:noFill/>
                </a:ln>
                <a:solidFill>
                  <a:srgbClr val="000000"/>
                </a:solidFill>
                <a:effectLst/>
                <a:uLnTx/>
                <a:uFillTx/>
                <a:latin typeface="Arial"/>
                <a:ea typeface="Arial"/>
                <a:cs typeface="Arial"/>
                <a:sym typeface="Arial"/>
              </a:rPr>
              <a:t>Υπηρεσίες υποστήριξης</a:t>
            </a:r>
            <a:endParaRPr kumimoji="0" lang="el-GR" sz="1400" b="0" i="0" u="none" strike="noStrike" kern="0" cap="none" spc="0" normalizeH="0" baseline="0" noProof="0" dirty="0">
              <a:ln>
                <a:noFill/>
              </a:ln>
              <a:solidFill>
                <a:schemeClr val="tx1"/>
              </a:solidFill>
              <a:effectLst/>
              <a:uLnTx/>
              <a:uFillTx/>
              <a:latin typeface="Arial"/>
              <a:ea typeface="Arial"/>
              <a:cs typeface="Arial"/>
              <a:sym typeface="Arial"/>
            </a:endParaRPr>
          </a:p>
        </p:txBody>
      </p:sp>
      <p:pic>
        <p:nvPicPr>
          <p:cNvPr id="53" name="Εικόνα 52">
            <a:extLst>
              <a:ext uri="{FF2B5EF4-FFF2-40B4-BE49-F238E27FC236}">
                <a16:creationId xmlns:a16="http://schemas.microsoft.com/office/drawing/2014/main" id="{520319C4-F485-A47A-2528-58BBC11F73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17604" y="3143786"/>
            <a:ext cx="1525049" cy="1285344"/>
          </a:xfrm>
          <a:prstGeom prst="rect">
            <a:avLst/>
          </a:prstGeom>
        </p:spPr>
      </p:pic>
      <p:pic>
        <p:nvPicPr>
          <p:cNvPr id="54" name="Εικόνα 53">
            <a:extLst>
              <a:ext uri="{FF2B5EF4-FFF2-40B4-BE49-F238E27FC236}">
                <a16:creationId xmlns:a16="http://schemas.microsoft.com/office/drawing/2014/main" id="{10F397A5-607C-F7A8-2DF5-3F7429764F48}"/>
              </a:ex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409450" y="3269392"/>
            <a:ext cx="1642165" cy="1098707"/>
          </a:xfrm>
          <a:prstGeom prst="rect">
            <a:avLst/>
          </a:prstGeom>
          <a:noFill/>
        </p:spPr>
      </p:pic>
      <p:pic>
        <p:nvPicPr>
          <p:cNvPr id="55" name="Εικόνα 54">
            <a:extLst>
              <a:ext uri="{FF2B5EF4-FFF2-40B4-BE49-F238E27FC236}">
                <a16:creationId xmlns:a16="http://schemas.microsoft.com/office/drawing/2014/main" id="{A293B9D5-3865-45F8-E94E-1BFB2BBE5FBC}"/>
              </a:ext>
              <a:ext uri="{C183D7F6-B498-43B3-948B-1728B52AA6E4}">
                <adec:decorative xmlns:adec="http://schemas.microsoft.com/office/drawing/2017/decorative" val="1"/>
              </a:ext>
            </a:extLst>
          </p:cNvPr>
          <p:cNvPicPr/>
          <p:nvPr/>
        </p:nvPicPr>
        <p:blipFill>
          <a:blip r:embed="rId5"/>
          <a:srcRect/>
          <a:stretch>
            <a:fillRect/>
          </a:stretch>
        </p:blipFill>
        <p:spPr>
          <a:xfrm>
            <a:off x="7728791" y="3299270"/>
            <a:ext cx="1596330" cy="1037490"/>
          </a:xfrm>
          <a:prstGeom prst="rect">
            <a:avLst/>
          </a:prstGeom>
          <a:ln/>
        </p:spPr>
      </p:pic>
      <p:pic>
        <p:nvPicPr>
          <p:cNvPr id="56" name="Εικόνα 55" descr="Ανάγλυφοι χάρτες που &quot;μιλάνε&quot; έρχονται να διευκολύνουν τη ζωή των τυφλών">
            <a:extLst>
              <a:ext uri="{FF2B5EF4-FFF2-40B4-BE49-F238E27FC236}">
                <a16:creationId xmlns:a16="http://schemas.microsoft.com/office/drawing/2014/main" id="{690747B1-54AC-3A89-B557-FEAFE1F0AC2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02356" y="1591749"/>
            <a:ext cx="1384520" cy="1098707"/>
          </a:xfrm>
          <a:prstGeom prst="rect">
            <a:avLst/>
          </a:prstGeom>
          <a:noFill/>
          <a:ln>
            <a:noFill/>
          </a:ln>
        </p:spPr>
      </p:pic>
      <p:sp>
        <p:nvSpPr>
          <p:cNvPr id="2" name="Ορθογώνιο 1">
            <a:extLst>
              <a:ext uri="{FF2B5EF4-FFF2-40B4-BE49-F238E27FC236}">
                <a16:creationId xmlns:a16="http://schemas.microsoft.com/office/drawing/2014/main" id="{8613F64C-B89F-3DBF-BE35-7391C9C80F83}"/>
              </a:ext>
              <a:ext uri="{C183D7F6-B498-43B3-948B-1728B52AA6E4}">
                <adec:decorative xmlns:adec="http://schemas.microsoft.com/office/drawing/2017/decorative" val="1"/>
              </a:ext>
            </a:extLst>
          </p:cNvPr>
          <p:cNvSpPr/>
          <p:nvPr/>
        </p:nvSpPr>
        <p:spPr>
          <a:xfrm>
            <a:off x="9447681" y="6103088"/>
            <a:ext cx="2744319" cy="68931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049651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3">
            <a:extLst>
              <a:ext uri="{C183D7F6-B498-43B3-948B-1728B52AA6E4}">
                <adec:decorative xmlns:adec="http://schemas.microsoft.com/office/drawing/2017/decorative" val="1"/>
              </a:ext>
            </a:extLst>
          </p:cNvPr>
          <p:cNvSpPr/>
          <p:nvPr/>
        </p:nvSpPr>
        <p:spPr>
          <a:xfrm>
            <a:off x="8081"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63" name="Google Shape;663;p3" descr="Μπλοκ οδηγιών"/>
          <p:cNvSpPr/>
          <p:nvPr/>
        </p:nvSpPr>
        <p:spPr>
          <a:xfrm>
            <a:off x="2777193" y="4391616"/>
            <a:ext cx="5052114" cy="1974147"/>
          </a:xfrm>
          <a:prstGeom prst="rect">
            <a:avLst/>
          </a:prstGeom>
          <a:solidFill>
            <a:srgbClr val="F2F2F2"/>
          </a:solidFill>
          <a:ln w="9525" cap="flat" cmpd="sng">
            <a:solidFill>
              <a:srgbClr val="3F3F3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BFBFBF"/>
              </a:solidFill>
              <a:latin typeface="Arial"/>
              <a:ea typeface="Arial"/>
              <a:cs typeface="Arial"/>
              <a:sym typeface="Arial"/>
            </a:endParaRPr>
          </a:p>
        </p:txBody>
      </p:sp>
      <p:grpSp>
        <p:nvGrpSpPr>
          <p:cNvPr id="664" name="Google Shape;664;p3" descr="Τρόπος χρήσης του προτύπου"/>
          <p:cNvGrpSpPr/>
          <p:nvPr/>
        </p:nvGrpSpPr>
        <p:grpSpPr>
          <a:xfrm>
            <a:off x="3240991" y="293776"/>
            <a:ext cx="3760392" cy="3101305"/>
            <a:chOff x="434075" y="339063"/>
            <a:chExt cx="4136432" cy="3411436"/>
          </a:xfrm>
        </p:grpSpPr>
        <p:sp>
          <p:nvSpPr>
            <p:cNvPr id="665" name="Google Shape;665;p3" title="Γραφικό κύκλου στο φόντο"/>
            <p:cNvSpPr/>
            <p:nvPr/>
          </p:nvSpPr>
          <p:spPr>
            <a:xfrm>
              <a:off x="434075" y="671680"/>
              <a:ext cx="4136432" cy="3078819"/>
            </a:xfrm>
            <a:prstGeom prst="ellipse">
              <a:avLst/>
            </a:prstGeom>
            <a:solidFill>
              <a:srgbClr val="2E488A"/>
            </a:solidFill>
            <a:ln>
              <a:noFill/>
            </a:ln>
          </p:spPr>
          <p:txBody>
            <a:bodyPr spcFirstLastPara="1" wrap="square" lIns="91425" tIns="45700" rIns="91425" bIns="45700" anchor="ctr" anchorCtr="0">
              <a:noAutofit/>
            </a:bodyPr>
            <a:lstStyle/>
            <a:p>
              <a:pPr marL="0" marR="0" lvl="0" indent="0" algn="ctr" rtl="0">
                <a:lnSpc>
                  <a:spcPct val="142857"/>
                </a:lnSpc>
                <a:spcBef>
                  <a:spcPts val="0"/>
                </a:spcBef>
                <a:spcAft>
                  <a:spcPts val="0"/>
                </a:spcAft>
                <a:buClr>
                  <a:srgbClr val="FFFFFF"/>
                </a:buClr>
                <a:buSzPts val="2100"/>
                <a:buFont typeface="Arial"/>
                <a:buNone/>
              </a:pPr>
              <a:r>
                <a:rPr lang="el-GR" sz="2100" b="1" i="0" u="none" strike="noStrike" cap="none" dirty="0">
                  <a:solidFill>
                    <a:srgbClr val="FFFFFF"/>
                  </a:solidFill>
                  <a:latin typeface="Arial"/>
                  <a:ea typeface="Arial"/>
                  <a:cs typeface="Arial"/>
                  <a:sym typeface="Arial"/>
                </a:rPr>
                <a:t>Εθελοντισμός στη Μονάδα Ισότιμης Πρόσβασης; Πώς;</a:t>
              </a:r>
              <a:endParaRPr dirty="0"/>
            </a:p>
          </p:txBody>
        </p:sp>
        <p:sp>
          <p:nvSpPr>
            <p:cNvPr id="666" name="Google Shape;666;p3" title="Γραφικό κύκλου στο φόντο"/>
            <p:cNvSpPr/>
            <p:nvPr/>
          </p:nvSpPr>
          <p:spPr>
            <a:xfrm>
              <a:off x="3478077" y="517700"/>
              <a:ext cx="996168" cy="1045724"/>
            </a:xfrm>
            <a:prstGeom prst="ellipse">
              <a:avLst/>
            </a:prstGeom>
            <a:solidFill>
              <a:srgbClr val="F1E9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BFBFBF"/>
                </a:solidFill>
                <a:latin typeface="Arial"/>
                <a:ea typeface="Arial"/>
                <a:cs typeface="Arial"/>
                <a:sym typeface="Arial"/>
              </a:endParaRPr>
            </a:p>
          </p:txBody>
        </p:sp>
        <p:sp>
          <p:nvSpPr>
            <p:cNvPr id="667" name="Google Shape;667;p3" title="Γραφικό κύκλου στο φόντο"/>
            <p:cNvSpPr/>
            <p:nvPr/>
          </p:nvSpPr>
          <p:spPr>
            <a:xfrm>
              <a:off x="1503990" y="3134344"/>
              <a:ext cx="360000" cy="360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BFBFBF"/>
                </a:solidFill>
                <a:latin typeface="Arial"/>
                <a:ea typeface="Arial"/>
                <a:cs typeface="Arial"/>
                <a:sym typeface="Arial"/>
              </a:endParaRPr>
            </a:p>
          </p:txBody>
        </p:sp>
        <p:sp>
          <p:nvSpPr>
            <p:cNvPr id="668" name="Google Shape;668;p3"/>
            <p:cNvSpPr txBox="1"/>
            <p:nvPr/>
          </p:nvSpPr>
          <p:spPr>
            <a:xfrm>
              <a:off x="3381815" y="339063"/>
              <a:ext cx="1188691" cy="118682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2E488A"/>
                </a:buClr>
                <a:buSzPts val="7200"/>
                <a:buFont typeface="Times New Roman"/>
                <a:buNone/>
              </a:pPr>
              <a:r>
                <a:rPr lang="el-GR" sz="7200" b="1" i="0" u="none" strike="noStrike" cap="none">
                  <a:solidFill>
                    <a:srgbClr val="2E488A"/>
                  </a:solidFill>
                  <a:latin typeface="Times New Roman"/>
                  <a:ea typeface="Times New Roman"/>
                  <a:cs typeface="Times New Roman"/>
                  <a:sym typeface="Times New Roman"/>
                </a:rPr>
                <a:t>;</a:t>
              </a:r>
              <a:endParaRPr/>
            </a:p>
          </p:txBody>
        </p:sp>
      </p:grpSp>
      <p:sp>
        <p:nvSpPr>
          <p:cNvPr id="669" name="Google Shape;669;p3" descr="Μπλοκ οδηγιών"/>
          <p:cNvSpPr/>
          <p:nvPr/>
        </p:nvSpPr>
        <p:spPr>
          <a:xfrm>
            <a:off x="8213511" y="1032244"/>
            <a:ext cx="3485964" cy="5091326"/>
          </a:xfrm>
          <a:prstGeom prst="rect">
            <a:avLst/>
          </a:prstGeom>
          <a:solidFill>
            <a:srgbClr val="F2F2F2">
              <a:alpha val="80000"/>
            </a:srgbClr>
          </a:solidFill>
          <a:ln w="9525" cap="flat" cmpd="sng">
            <a:solidFill>
              <a:srgbClr val="3F3F3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BFBFBF"/>
              </a:solidFill>
              <a:latin typeface="Arial"/>
              <a:ea typeface="Arial"/>
              <a:cs typeface="Arial"/>
              <a:sym typeface="Arial"/>
            </a:endParaRPr>
          </a:p>
        </p:txBody>
      </p:sp>
      <p:grpSp>
        <p:nvGrpSpPr>
          <p:cNvPr id="670" name="Google Shape;670;p3" title="Προσθέστε τις εικόνες σας"/>
          <p:cNvGrpSpPr/>
          <p:nvPr/>
        </p:nvGrpSpPr>
        <p:grpSpPr>
          <a:xfrm>
            <a:off x="2922688" y="2784361"/>
            <a:ext cx="4790217" cy="3617465"/>
            <a:chOff x="4420274" y="-2282062"/>
            <a:chExt cx="4790217" cy="3459236"/>
          </a:xfrm>
        </p:grpSpPr>
        <p:pic>
          <p:nvPicPr>
            <p:cNvPr id="671" name="Google Shape;671;p3"/>
            <p:cNvPicPr preferRelativeResize="0"/>
            <p:nvPr/>
          </p:nvPicPr>
          <p:blipFill rotWithShape="1">
            <a:blip r:embed="rId3">
              <a:alphaModFix/>
            </a:blip>
            <a:srcRect/>
            <a:stretch/>
          </p:blipFill>
          <p:spPr>
            <a:xfrm>
              <a:off x="6921247" y="-558204"/>
              <a:ext cx="2289244" cy="927544"/>
            </a:xfrm>
            <a:prstGeom prst="rect">
              <a:avLst/>
            </a:prstGeom>
            <a:noFill/>
            <a:ln>
              <a:noFill/>
            </a:ln>
          </p:spPr>
        </p:pic>
        <p:sp>
          <p:nvSpPr>
            <p:cNvPr id="672" name="Google Shape;672;p3" title="Βέλος οδηγιών προτύπου"/>
            <p:cNvSpPr/>
            <p:nvPr/>
          </p:nvSpPr>
          <p:spPr>
            <a:xfrm rot="9226270" flipH="1">
              <a:off x="7828047" y="-2282062"/>
              <a:ext cx="1214982" cy="1505386"/>
            </a:xfrm>
            <a:custGeom>
              <a:avLst/>
              <a:gdLst/>
              <a:ahLst/>
              <a:cxnLst/>
              <a:rect l="l" t="t" r="r" b="b"/>
              <a:pathLst>
                <a:path w="542925" h="676275" extrusionOk="0">
                  <a:moveTo>
                    <a:pt x="27380" y="669232"/>
                  </a:moveTo>
                  <a:cubicBezTo>
                    <a:pt x="44525" y="565409"/>
                    <a:pt x="83578" y="465397"/>
                    <a:pt x="138823" y="376814"/>
                  </a:cubicBezTo>
                  <a:cubicBezTo>
                    <a:pt x="195020" y="288232"/>
                    <a:pt x="267410" y="209174"/>
                    <a:pt x="352183" y="147262"/>
                  </a:cubicBezTo>
                  <a:cubicBezTo>
                    <a:pt x="394093" y="116782"/>
                    <a:pt x="438860" y="90112"/>
                    <a:pt x="485533" y="68204"/>
                  </a:cubicBezTo>
                  <a:cubicBezTo>
                    <a:pt x="479818" y="77729"/>
                    <a:pt x="475055" y="87254"/>
                    <a:pt x="469340" y="96779"/>
                  </a:cubicBezTo>
                  <a:cubicBezTo>
                    <a:pt x="452195" y="128212"/>
                    <a:pt x="434098" y="160597"/>
                    <a:pt x="416953" y="192029"/>
                  </a:cubicBezTo>
                  <a:cubicBezTo>
                    <a:pt x="412190" y="201554"/>
                    <a:pt x="425525" y="230129"/>
                    <a:pt x="433145" y="216794"/>
                  </a:cubicBezTo>
                  <a:cubicBezTo>
                    <a:pt x="450290" y="186314"/>
                    <a:pt x="467435" y="154882"/>
                    <a:pt x="484580" y="124402"/>
                  </a:cubicBezTo>
                  <a:cubicBezTo>
                    <a:pt x="493153" y="109162"/>
                    <a:pt x="501725" y="93922"/>
                    <a:pt x="509345" y="78682"/>
                  </a:cubicBezTo>
                  <a:cubicBezTo>
                    <a:pt x="516965" y="64394"/>
                    <a:pt x="523633" y="48202"/>
                    <a:pt x="536015" y="37724"/>
                  </a:cubicBezTo>
                  <a:cubicBezTo>
                    <a:pt x="543635" y="31057"/>
                    <a:pt x="535063" y="5339"/>
                    <a:pt x="524585" y="7244"/>
                  </a:cubicBezTo>
                  <a:cubicBezTo>
                    <a:pt x="449338" y="21532"/>
                    <a:pt x="374090" y="32009"/>
                    <a:pt x="297890" y="39629"/>
                  </a:cubicBezTo>
                  <a:cubicBezTo>
                    <a:pt x="287413" y="40582"/>
                    <a:pt x="295033" y="72967"/>
                    <a:pt x="307415" y="71062"/>
                  </a:cubicBezTo>
                  <a:cubicBezTo>
                    <a:pt x="350278" y="66299"/>
                    <a:pt x="393140" y="61537"/>
                    <a:pt x="436003" y="54869"/>
                  </a:cubicBezTo>
                  <a:cubicBezTo>
                    <a:pt x="360755" y="94874"/>
                    <a:pt x="292175" y="147262"/>
                    <a:pt x="233120" y="208222"/>
                  </a:cubicBezTo>
                  <a:cubicBezTo>
                    <a:pt x="158825" y="284422"/>
                    <a:pt x="98818" y="375862"/>
                    <a:pt x="57860" y="473969"/>
                  </a:cubicBezTo>
                  <a:cubicBezTo>
                    <a:pt x="35000" y="530167"/>
                    <a:pt x="17855" y="588269"/>
                    <a:pt x="7378" y="648277"/>
                  </a:cubicBezTo>
                  <a:cubicBezTo>
                    <a:pt x="6425" y="655897"/>
                    <a:pt x="8330" y="665422"/>
                    <a:pt x="14045" y="670184"/>
                  </a:cubicBezTo>
                  <a:cubicBezTo>
                    <a:pt x="20713" y="676852"/>
                    <a:pt x="25475" y="675899"/>
                    <a:pt x="27380" y="669232"/>
                  </a:cubicBezTo>
                  <a:close/>
                </a:path>
              </a:pathLst>
            </a:custGeom>
            <a:solidFill>
              <a:srgbClr val="FFFF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262626"/>
                </a:solidFill>
                <a:latin typeface="Arial"/>
                <a:ea typeface="Arial"/>
                <a:cs typeface="Arial"/>
                <a:sym typeface="Arial"/>
              </a:endParaRPr>
            </a:p>
          </p:txBody>
        </p:sp>
        <p:sp>
          <p:nvSpPr>
            <p:cNvPr id="673" name="Google Shape;673;p3"/>
            <p:cNvSpPr txBox="1"/>
            <p:nvPr/>
          </p:nvSpPr>
          <p:spPr>
            <a:xfrm>
              <a:off x="4420274" y="469328"/>
              <a:ext cx="4590466"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62626"/>
                </a:buClr>
                <a:buSzPts val="2000"/>
                <a:buFont typeface="Arial"/>
                <a:buNone/>
              </a:pPr>
              <a:r>
                <a:rPr lang="el-GR" sz="2000" b="1" i="0" u="none" strike="noStrike" cap="none" dirty="0">
                  <a:solidFill>
                    <a:srgbClr val="262626"/>
                  </a:solidFill>
                  <a:latin typeface="Arial"/>
                  <a:ea typeface="Arial"/>
                  <a:cs typeface="Arial"/>
                  <a:sym typeface="Arial"/>
                </a:rPr>
                <a:t>Συμμετέχω σε δράσεις ενημέρωσης, </a:t>
              </a:r>
              <a:r>
                <a:rPr lang="el-GR" sz="2000" b="1" dirty="0">
                  <a:solidFill>
                    <a:srgbClr val="262626"/>
                  </a:solidFill>
                </a:rPr>
                <a:t>προβολής και διάχυσης</a:t>
              </a:r>
              <a:endParaRPr sz="2000" b="1" dirty="0">
                <a:solidFill>
                  <a:srgbClr val="262626"/>
                </a:solidFill>
              </a:endParaRPr>
            </a:p>
          </p:txBody>
        </p:sp>
      </p:grpSp>
      <p:sp>
        <p:nvSpPr>
          <p:cNvPr id="674" name="Google Shape;674;p3" title="Βέλος οδηγιών προτύπου"/>
          <p:cNvSpPr/>
          <p:nvPr/>
        </p:nvSpPr>
        <p:spPr>
          <a:xfrm rot="5019861">
            <a:off x="1280830" y="2881099"/>
            <a:ext cx="659696" cy="821727"/>
          </a:xfrm>
          <a:custGeom>
            <a:avLst/>
            <a:gdLst/>
            <a:ahLst/>
            <a:cxnLst/>
            <a:rect l="l" t="t" r="r" b="b"/>
            <a:pathLst>
              <a:path w="542925" h="676275" extrusionOk="0">
                <a:moveTo>
                  <a:pt x="27380" y="669232"/>
                </a:moveTo>
                <a:cubicBezTo>
                  <a:pt x="44525" y="565409"/>
                  <a:pt x="83578" y="465397"/>
                  <a:pt x="138823" y="376814"/>
                </a:cubicBezTo>
                <a:cubicBezTo>
                  <a:pt x="195020" y="288232"/>
                  <a:pt x="267410" y="209174"/>
                  <a:pt x="352183" y="147262"/>
                </a:cubicBezTo>
                <a:cubicBezTo>
                  <a:pt x="394093" y="116782"/>
                  <a:pt x="438860" y="90112"/>
                  <a:pt x="485533" y="68204"/>
                </a:cubicBezTo>
                <a:cubicBezTo>
                  <a:pt x="479818" y="77729"/>
                  <a:pt x="475055" y="87254"/>
                  <a:pt x="469340" y="96779"/>
                </a:cubicBezTo>
                <a:cubicBezTo>
                  <a:pt x="452195" y="128212"/>
                  <a:pt x="434098" y="160597"/>
                  <a:pt x="416953" y="192029"/>
                </a:cubicBezTo>
                <a:cubicBezTo>
                  <a:pt x="412190" y="201554"/>
                  <a:pt x="425525" y="230129"/>
                  <a:pt x="433145" y="216794"/>
                </a:cubicBezTo>
                <a:cubicBezTo>
                  <a:pt x="450290" y="186314"/>
                  <a:pt x="467435" y="154882"/>
                  <a:pt x="484580" y="124402"/>
                </a:cubicBezTo>
                <a:cubicBezTo>
                  <a:pt x="493153" y="109162"/>
                  <a:pt x="501725" y="93922"/>
                  <a:pt x="509345" y="78682"/>
                </a:cubicBezTo>
                <a:cubicBezTo>
                  <a:pt x="516965" y="64394"/>
                  <a:pt x="523633" y="48202"/>
                  <a:pt x="536015" y="37724"/>
                </a:cubicBezTo>
                <a:cubicBezTo>
                  <a:pt x="543635" y="31057"/>
                  <a:pt x="535063" y="5339"/>
                  <a:pt x="524585" y="7244"/>
                </a:cubicBezTo>
                <a:cubicBezTo>
                  <a:pt x="449338" y="21532"/>
                  <a:pt x="374090" y="32009"/>
                  <a:pt x="297890" y="39629"/>
                </a:cubicBezTo>
                <a:cubicBezTo>
                  <a:pt x="287413" y="40582"/>
                  <a:pt x="295033" y="72967"/>
                  <a:pt x="307415" y="71062"/>
                </a:cubicBezTo>
                <a:cubicBezTo>
                  <a:pt x="350278" y="66299"/>
                  <a:pt x="393140" y="61537"/>
                  <a:pt x="436003" y="54869"/>
                </a:cubicBezTo>
                <a:cubicBezTo>
                  <a:pt x="360755" y="94874"/>
                  <a:pt x="292175" y="147262"/>
                  <a:pt x="233120" y="208222"/>
                </a:cubicBezTo>
                <a:cubicBezTo>
                  <a:pt x="158825" y="284422"/>
                  <a:pt x="98818" y="375862"/>
                  <a:pt x="57860" y="473969"/>
                </a:cubicBezTo>
                <a:cubicBezTo>
                  <a:pt x="35000" y="530167"/>
                  <a:pt x="17855" y="588269"/>
                  <a:pt x="7378" y="648277"/>
                </a:cubicBezTo>
                <a:cubicBezTo>
                  <a:pt x="6425" y="655897"/>
                  <a:pt x="8330" y="665422"/>
                  <a:pt x="14045" y="670184"/>
                </a:cubicBezTo>
                <a:cubicBezTo>
                  <a:pt x="20713" y="676852"/>
                  <a:pt x="25475" y="675899"/>
                  <a:pt x="27380" y="669232"/>
                </a:cubicBezTo>
                <a:close/>
              </a:path>
            </a:pathLst>
          </a:custGeom>
          <a:solidFill>
            <a:srgbClr val="FFFF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BFBFBF"/>
              </a:solidFill>
              <a:latin typeface="Arial"/>
              <a:ea typeface="Arial"/>
              <a:cs typeface="Arial"/>
              <a:sym typeface="Arial"/>
            </a:endParaRPr>
          </a:p>
        </p:txBody>
      </p:sp>
      <p:sp>
        <p:nvSpPr>
          <p:cNvPr id="677" name="Google Shape;677;p3" title="Βέλος οδηγιών προτύπου"/>
          <p:cNvSpPr/>
          <p:nvPr/>
        </p:nvSpPr>
        <p:spPr>
          <a:xfrm rot="1417105" flipH="1">
            <a:off x="10359268" y="5946273"/>
            <a:ext cx="480163" cy="520739"/>
          </a:xfrm>
          <a:custGeom>
            <a:avLst/>
            <a:gdLst/>
            <a:ahLst/>
            <a:cxnLst/>
            <a:rect l="l" t="t" r="r" b="b"/>
            <a:pathLst>
              <a:path w="676275" h="666750" extrusionOk="0">
                <a:moveTo>
                  <a:pt x="626791" y="456724"/>
                </a:moveTo>
                <a:cubicBezTo>
                  <a:pt x="625838" y="457676"/>
                  <a:pt x="625838" y="458629"/>
                  <a:pt x="624886" y="459581"/>
                </a:cubicBezTo>
                <a:cubicBezTo>
                  <a:pt x="582023" y="450056"/>
                  <a:pt x="540113" y="436721"/>
                  <a:pt x="500108" y="418624"/>
                </a:cubicBezTo>
                <a:cubicBezTo>
                  <a:pt x="490583" y="413861"/>
                  <a:pt x="476296" y="410051"/>
                  <a:pt x="465818" y="415766"/>
                </a:cubicBezTo>
                <a:cubicBezTo>
                  <a:pt x="456293" y="421481"/>
                  <a:pt x="463913" y="431006"/>
                  <a:pt x="470581" y="433864"/>
                </a:cubicBezTo>
                <a:cubicBezTo>
                  <a:pt x="514396" y="453866"/>
                  <a:pt x="559163" y="469106"/>
                  <a:pt x="605836" y="480536"/>
                </a:cubicBezTo>
                <a:cubicBezTo>
                  <a:pt x="586786" y="491966"/>
                  <a:pt x="566783" y="501491"/>
                  <a:pt x="544876" y="507206"/>
                </a:cubicBezTo>
                <a:cubicBezTo>
                  <a:pt x="522968" y="513874"/>
                  <a:pt x="496298" y="516731"/>
                  <a:pt x="475343" y="516731"/>
                </a:cubicBezTo>
                <a:cubicBezTo>
                  <a:pt x="468676" y="516731"/>
                  <a:pt x="462961" y="516731"/>
                  <a:pt x="456293" y="515779"/>
                </a:cubicBezTo>
                <a:cubicBezTo>
                  <a:pt x="453436" y="515779"/>
                  <a:pt x="449626" y="514826"/>
                  <a:pt x="446768" y="514826"/>
                </a:cubicBezTo>
                <a:cubicBezTo>
                  <a:pt x="445816" y="514826"/>
                  <a:pt x="443911" y="514826"/>
                  <a:pt x="442958" y="514826"/>
                </a:cubicBezTo>
                <a:cubicBezTo>
                  <a:pt x="442006" y="514826"/>
                  <a:pt x="442006" y="514826"/>
                  <a:pt x="441053" y="514826"/>
                </a:cubicBezTo>
                <a:cubicBezTo>
                  <a:pt x="441053" y="514826"/>
                  <a:pt x="440101" y="514826"/>
                  <a:pt x="440101" y="514826"/>
                </a:cubicBezTo>
                <a:cubicBezTo>
                  <a:pt x="434386" y="513874"/>
                  <a:pt x="427718" y="512921"/>
                  <a:pt x="422003" y="511016"/>
                </a:cubicBezTo>
                <a:cubicBezTo>
                  <a:pt x="414383" y="509111"/>
                  <a:pt x="413431" y="509111"/>
                  <a:pt x="406763" y="507206"/>
                </a:cubicBezTo>
                <a:cubicBezTo>
                  <a:pt x="382951" y="499586"/>
                  <a:pt x="361043" y="488156"/>
                  <a:pt x="339136" y="472916"/>
                </a:cubicBezTo>
                <a:cubicBezTo>
                  <a:pt x="292463" y="439579"/>
                  <a:pt x="253411" y="394811"/>
                  <a:pt x="220073" y="348139"/>
                </a:cubicBezTo>
                <a:cubicBezTo>
                  <a:pt x="186736" y="302419"/>
                  <a:pt x="157208" y="252889"/>
                  <a:pt x="132443" y="202406"/>
                </a:cubicBezTo>
                <a:cubicBezTo>
                  <a:pt x="103868" y="144304"/>
                  <a:pt x="79103" y="83344"/>
                  <a:pt x="56243" y="22384"/>
                </a:cubicBezTo>
                <a:cubicBezTo>
                  <a:pt x="52433" y="11906"/>
                  <a:pt x="38146" y="8096"/>
                  <a:pt x="27668" y="7144"/>
                </a:cubicBezTo>
                <a:cubicBezTo>
                  <a:pt x="21953" y="7144"/>
                  <a:pt x="3856" y="8096"/>
                  <a:pt x="7666" y="18574"/>
                </a:cubicBezTo>
                <a:cubicBezTo>
                  <a:pt x="50528" y="132874"/>
                  <a:pt x="99106" y="247174"/>
                  <a:pt x="171496" y="346234"/>
                </a:cubicBezTo>
                <a:cubicBezTo>
                  <a:pt x="207691" y="395764"/>
                  <a:pt x="249601" y="444341"/>
                  <a:pt x="299131" y="481489"/>
                </a:cubicBezTo>
                <a:cubicBezTo>
                  <a:pt x="348661" y="517684"/>
                  <a:pt x="406763" y="538639"/>
                  <a:pt x="467723" y="543401"/>
                </a:cubicBezTo>
                <a:cubicBezTo>
                  <a:pt x="503918" y="545306"/>
                  <a:pt x="541066" y="542449"/>
                  <a:pt x="576308" y="531971"/>
                </a:cubicBezTo>
                <a:cubicBezTo>
                  <a:pt x="553448" y="568166"/>
                  <a:pt x="531541" y="605314"/>
                  <a:pt x="510586" y="642461"/>
                </a:cubicBezTo>
                <a:cubicBezTo>
                  <a:pt x="505823" y="651986"/>
                  <a:pt x="517253" y="658654"/>
                  <a:pt x="524873" y="661511"/>
                </a:cubicBezTo>
                <a:cubicBezTo>
                  <a:pt x="531541" y="664369"/>
                  <a:pt x="551543" y="668179"/>
                  <a:pt x="556306" y="659606"/>
                </a:cubicBezTo>
                <a:cubicBezTo>
                  <a:pt x="588691" y="601504"/>
                  <a:pt x="622981" y="545306"/>
                  <a:pt x="660128" y="490061"/>
                </a:cubicBezTo>
                <a:cubicBezTo>
                  <a:pt x="664891" y="489109"/>
                  <a:pt x="668701" y="487204"/>
                  <a:pt x="669653" y="482441"/>
                </a:cubicBezTo>
                <a:cubicBezTo>
                  <a:pt x="670606" y="480536"/>
                  <a:pt x="669653" y="478631"/>
                  <a:pt x="668701" y="476726"/>
                </a:cubicBezTo>
                <a:cubicBezTo>
                  <a:pt x="669653" y="475774"/>
                  <a:pt x="669653" y="474821"/>
                  <a:pt x="670606" y="473869"/>
                </a:cubicBezTo>
                <a:cubicBezTo>
                  <a:pt x="683941" y="457676"/>
                  <a:pt x="636316" y="443389"/>
                  <a:pt x="626791" y="456724"/>
                </a:cubicBezTo>
                <a:close/>
              </a:path>
            </a:pathLst>
          </a:custGeom>
          <a:solidFill>
            <a:srgbClr val="FFFF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BFBFBF"/>
              </a:solidFill>
              <a:latin typeface="Arial"/>
              <a:ea typeface="Arial"/>
              <a:cs typeface="Arial"/>
              <a:sym typeface="Arial"/>
            </a:endParaRPr>
          </a:p>
        </p:txBody>
      </p:sp>
      <p:sp>
        <p:nvSpPr>
          <p:cNvPr id="678" name="Google Shape;678;p3">
            <a:extLst>
              <a:ext uri="{C183D7F6-B498-43B3-948B-1728B52AA6E4}">
                <adec:decorative xmlns:adec="http://schemas.microsoft.com/office/drawing/2017/decorative" val="1"/>
              </a:ext>
            </a:extLst>
          </p:cNvPr>
          <p:cNvSpPr txBox="1">
            <a:spLocks noGrp="1"/>
          </p:cNvSpPr>
          <p:nvPr>
            <p:ph type="sldNum" idx="12"/>
          </p:nvPr>
        </p:nvSpPr>
        <p:spPr>
          <a:xfrm>
            <a:off x="11688417" y="6243638"/>
            <a:ext cx="370573" cy="557212"/>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3F3F3F"/>
              </a:buClr>
              <a:buSzPts val="2000"/>
              <a:buFont typeface="Twentieth Century"/>
              <a:buNone/>
            </a:pPr>
            <a:r>
              <a:rPr lang="el-GR" sz="2000" b="0" i="0" u="none" strike="noStrike" cap="none">
                <a:solidFill>
                  <a:srgbClr val="3F3F3F"/>
                </a:solidFill>
              </a:rPr>
              <a:t> </a:t>
            </a:r>
            <a:endParaRPr/>
          </a:p>
        </p:txBody>
      </p:sp>
      <p:pic>
        <p:nvPicPr>
          <p:cNvPr id="679" name="Google Shape;679;p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741150" y="4546046"/>
            <a:ext cx="1393035" cy="1004720"/>
          </a:xfrm>
          <a:prstGeom prst="rect">
            <a:avLst/>
          </a:prstGeom>
          <a:noFill/>
          <a:ln>
            <a:noFill/>
          </a:ln>
        </p:spPr>
      </p:pic>
      <p:sp>
        <p:nvSpPr>
          <p:cNvPr id="680" name="Google Shape;680;p3"/>
          <p:cNvSpPr txBox="1"/>
          <p:nvPr/>
        </p:nvSpPr>
        <p:spPr>
          <a:xfrm>
            <a:off x="8282172" y="2609173"/>
            <a:ext cx="3077143"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62626"/>
              </a:buClr>
              <a:buSzPts val="2000"/>
              <a:buFont typeface="Arial"/>
              <a:buNone/>
            </a:pPr>
            <a:r>
              <a:rPr lang="el-GR" sz="2000" b="1" i="0" u="none" strike="noStrike" cap="none" dirty="0">
                <a:solidFill>
                  <a:srgbClr val="262626"/>
                </a:solidFill>
                <a:latin typeface="Arial"/>
                <a:ea typeface="Arial"/>
                <a:cs typeface="Arial"/>
                <a:sym typeface="Arial"/>
              </a:rPr>
              <a:t>Παρέχω υποστήριξη (π.χ. στα μαθήματα, στη μετακίνηση, στη κοινωνικοποίηση)</a:t>
            </a:r>
            <a:endParaRPr dirty="0"/>
          </a:p>
        </p:txBody>
      </p:sp>
      <p:pic>
        <p:nvPicPr>
          <p:cNvPr id="682" name="Google Shape;682;p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768656" y="1137610"/>
            <a:ext cx="1778551" cy="1224267"/>
          </a:xfrm>
          <a:prstGeom prst="rect">
            <a:avLst/>
          </a:prstGeom>
          <a:noFill/>
          <a:ln>
            <a:noFill/>
          </a:ln>
        </p:spPr>
      </p:pic>
      <p:sp>
        <p:nvSpPr>
          <p:cNvPr id="683" name="Google Shape;683;p3" title="Βέλος οδηγιών προτύπου"/>
          <p:cNvSpPr/>
          <p:nvPr/>
        </p:nvSpPr>
        <p:spPr>
          <a:xfrm rot="-5780139" flipH="1">
            <a:off x="3441893" y="2855042"/>
            <a:ext cx="1014437" cy="1709467"/>
          </a:xfrm>
          <a:custGeom>
            <a:avLst/>
            <a:gdLst/>
            <a:ahLst/>
            <a:cxnLst/>
            <a:rect l="l" t="t" r="r" b="b"/>
            <a:pathLst>
              <a:path w="542925" h="676275" extrusionOk="0">
                <a:moveTo>
                  <a:pt x="27380" y="669232"/>
                </a:moveTo>
                <a:cubicBezTo>
                  <a:pt x="44525" y="565409"/>
                  <a:pt x="83578" y="465397"/>
                  <a:pt x="138823" y="376814"/>
                </a:cubicBezTo>
                <a:cubicBezTo>
                  <a:pt x="195020" y="288232"/>
                  <a:pt x="267410" y="209174"/>
                  <a:pt x="352183" y="147262"/>
                </a:cubicBezTo>
                <a:cubicBezTo>
                  <a:pt x="394093" y="116782"/>
                  <a:pt x="438860" y="90112"/>
                  <a:pt x="485533" y="68204"/>
                </a:cubicBezTo>
                <a:cubicBezTo>
                  <a:pt x="479818" y="77729"/>
                  <a:pt x="475055" y="87254"/>
                  <a:pt x="469340" y="96779"/>
                </a:cubicBezTo>
                <a:cubicBezTo>
                  <a:pt x="452195" y="128212"/>
                  <a:pt x="434098" y="160597"/>
                  <a:pt x="416953" y="192029"/>
                </a:cubicBezTo>
                <a:cubicBezTo>
                  <a:pt x="412190" y="201554"/>
                  <a:pt x="425525" y="230129"/>
                  <a:pt x="433145" y="216794"/>
                </a:cubicBezTo>
                <a:cubicBezTo>
                  <a:pt x="450290" y="186314"/>
                  <a:pt x="467435" y="154882"/>
                  <a:pt x="484580" y="124402"/>
                </a:cubicBezTo>
                <a:cubicBezTo>
                  <a:pt x="493153" y="109162"/>
                  <a:pt x="501725" y="93922"/>
                  <a:pt x="509345" y="78682"/>
                </a:cubicBezTo>
                <a:cubicBezTo>
                  <a:pt x="516965" y="64394"/>
                  <a:pt x="523633" y="48202"/>
                  <a:pt x="536015" y="37724"/>
                </a:cubicBezTo>
                <a:cubicBezTo>
                  <a:pt x="543635" y="31057"/>
                  <a:pt x="535063" y="5339"/>
                  <a:pt x="524585" y="7244"/>
                </a:cubicBezTo>
                <a:cubicBezTo>
                  <a:pt x="449338" y="21532"/>
                  <a:pt x="374090" y="32009"/>
                  <a:pt x="297890" y="39629"/>
                </a:cubicBezTo>
                <a:cubicBezTo>
                  <a:pt x="287413" y="40582"/>
                  <a:pt x="295033" y="72967"/>
                  <a:pt x="307415" y="71062"/>
                </a:cubicBezTo>
                <a:cubicBezTo>
                  <a:pt x="350278" y="66299"/>
                  <a:pt x="393140" y="61537"/>
                  <a:pt x="436003" y="54869"/>
                </a:cubicBezTo>
                <a:cubicBezTo>
                  <a:pt x="360755" y="94874"/>
                  <a:pt x="292175" y="147262"/>
                  <a:pt x="233120" y="208222"/>
                </a:cubicBezTo>
                <a:cubicBezTo>
                  <a:pt x="158825" y="284422"/>
                  <a:pt x="98818" y="375862"/>
                  <a:pt x="57860" y="473969"/>
                </a:cubicBezTo>
                <a:cubicBezTo>
                  <a:pt x="35000" y="530167"/>
                  <a:pt x="17855" y="588269"/>
                  <a:pt x="7378" y="648277"/>
                </a:cubicBezTo>
                <a:cubicBezTo>
                  <a:pt x="6425" y="655897"/>
                  <a:pt x="8330" y="665422"/>
                  <a:pt x="14045" y="670184"/>
                </a:cubicBezTo>
                <a:cubicBezTo>
                  <a:pt x="20713" y="676852"/>
                  <a:pt x="25475" y="675899"/>
                  <a:pt x="27380" y="669232"/>
                </a:cubicBezTo>
                <a:close/>
              </a:path>
            </a:pathLst>
          </a:custGeom>
          <a:solidFill>
            <a:srgbClr val="FFFF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BFBFBF"/>
              </a:solidFill>
              <a:latin typeface="Arial"/>
              <a:ea typeface="Arial"/>
              <a:cs typeface="Arial"/>
              <a:sym typeface="Arial"/>
            </a:endParaRPr>
          </a:p>
        </p:txBody>
      </p:sp>
      <p:sp>
        <p:nvSpPr>
          <p:cNvPr id="685" name="Google Shape;685;p3" title="Γραφικό κύκλου στο φόντο"/>
          <p:cNvSpPr/>
          <p:nvPr/>
        </p:nvSpPr>
        <p:spPr>
          <a:xfrm>
            <a:off x="3055527" y="4657351"/>
            <a:ext cx="426811" cy="426811"/>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el-GR" sz="1800" b="1" dirty="0">
                <a:solidFill>
                  <a:srgbClr val="FFFFFF"/>
                </a:solidFill>
              </a:rPr>
              <a:t>2</a:t>
            </a:r>
            <a:endParaRPr dirty="0"/>
          </a:p>
        </p:txBody>
      </p:sp>
      <p:sp>
        <p:nvSpPr>
          <p:cNvPr id="687" name="Google Shape;687;p3" title="Βέλος οδηγιών προτύπου"/>
          <p:cNvSpPr/>
          <p:nvPr/>
        </p:nvSpPr>
        <p:spPr>
          <a:xfrm rot="8032750" flipH="1">
            <a:off x="6875399" y="1889540"/>
            <a:ext cx="1037400" cy="991081"/>
          </a:xfrm>
          <a:custGeom>
            <a:avLst/>
            <a:gdLst/>
            <a:ahLst/>
            <a:cxnLst/>
            <a:rect l="l" t="t" r="r" b="b"/>
            <a:pathLst>
              <a:path w="542925" h="676275" extrusionOk="0">
                <a:moveTo>
                  <a:pt x="27380" y="669232"/>
                </a:moveTo>
                <a:cubicBezTo>
                  <a:pt x="44525" y="565409"/>
                  <a:pt x="83578" y="465397"/>
                  <a:pt x="138823" y="376814"/>
                </a:cubicBezTo>
                <a:cubicBezTo>
                  <a:pt x="195020" y="288232"/>
                  <a:pt x="267410" y="209174"/>
                  <a:pt x="352183" y="147262"/>
                </a:cubicBezTo>
                <a:cubicBezTo>
                  <a:pt x="394093" y="116782"/>
                  <a:pt x="438860" y="90112"/>
                  <a:pt x="485533" y="68204"/>
                </a:cubicBezTo>
                <a:cubicBezTo>
                  <a:pt x="479818" y="77729"/>
                  <a:pt x="475055" y="87254"/>
                  <a:pt x="469340" y="96779"/>
                </a:cubicBezTo>
                <a:cubicBezTo>
                  <a:pt x="452195" y="128212"/>
                  <a:pt x="434098" y="160597"/>
                  <a:pt x="416953" y="192029"/>
                </a:cubicBezTo>
                <a:cubicBezTo>
                  <a:pt x="412190" y="201554"/>
                  <a:pt x="425525" y="230129"/>
                  <a:pt x="433145" y="216794"/>
                </a:cubicBezTo>
                <a:cubicBezTo>
                  <a:pt x="450290" y="186314"/>
                  <a:pt x="467435" y="154882"/>
                  <a:pt x="484580" y="124402"/>
                </a:cubicBezTo>
                <a:cubicBezTo>
                  <a:pt x="493153" y="109162"/>
                  <a:pt x="501725" y="93922"/>
                  <a:pt x="509345" y="78682"/>
                </a:cubicBezTo>
                <a:cubicBezTo>
                  <a:pt x="516965" y="64394"/>
                  <a:pt x="523633" y="48202"/>
                  <a:pt x="536015" y="37724"/>
                </a:cubicBezTo>
                <a:cubicBezTo>
                  <a:pt x="543635" y="31057"/>
                  <a:pt x="535063" y="5339"/>
                  <a:pt x="524585" y="7244"/>
                </a:cubicBezTo>
                <a:cubicBezTo>
                  <a:pt x="449338" y="21532"/>
                  <a:pt x="374090" y="32009"/>
                  <a:pt x="297890" y="39629"/>
                </a:cubicBezTo>
                <a:cubicBezTo>
                  <a:pt x="287413" y="40582"/>
                  <a:pt x="295033" y="72967"/>
                  <a:pt x="307415" y="71062"/>
                </a:cubicBezTo>
                <a:cubicBezTo>
                  <a:pt x="350278" y="66299"/>
                  <a:pt x="393140" y="61537"/>
                  <a:pt x="436003" y="54869"/>
                </a:cubicBezTo>
                <a:cubicBezTo>
                  <a:pt x="360755" y="94874"/>
                  <a:pt x="292175" y="147262"/>
                  <a:pt x="233120" y="208222"/>
                </a:cubicBezTo>
                <a:cubicBezTo>
                  <a:pt x="158825" y="284422"/>
                  <a:pt x="98818" y="375862"/>
                  <a:pt x="57860" y="473969"/>
                </a:cubicBezTo>
                <a:cubicBezTo>
                  <a:pt x="35000" y="530167"/>
                  <a:pt x="17855" y="588269"/>
                  <a:pt x="7378" y="648277"/>
                </a:cubicBezTo>
                <a:cubicBezTo>
                  <a:pt x="6425" y="655897"/>
                  <a:pt x="8330" y="665422"/>
                  <a:pt x="14045" y="670184"/>
                </a:cubicBezTo>
                <a:cubicBezTo>
                  <a:pt x="20713" y="676852"/>
                  <a:pt x="25475" y="675899"/>
                  <a:pt x="27380" y="669232"/>
                </a:cubicBezTo>
                <a:close/>
              </a:path>
            </a:pathLst>
          </a:custGeom>
          <a:solidFill>
            <a:srgbClr val="FFFF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262626"/>
              </a:solidFill>
              <a:latin typeface="Arial"/>
              <a:ea typeface="Arial"/>
              <a:cs typeface="Arial"/>
              <a:sym typeface="Arial"/>
            </a:endParaRPr>
          </a:p>
        </p:txBody>
      </p:sp>
      <p:sp>
        <p:nvSpPr>
          <p:cNvPr id="689" name="Google Shape;689;p3" title="Γραφικό κύκλου στο φόντο"/>
          <p:cNvSpPr/>
          <p:nvPr/>
        </p:nvSpPr>
        <p:spPr>
          <a:xfrm>
            <a:off x="8677524" y="795662"/>
            <a:ext cx="426811" cy="426811"/>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el-GR" sz="1800" b="1" i="0" u="none" strike="noStrike" cap="none">
                <a:solidFill>
                  <a:srgbClr val="FFFFFF"/>
                </a:solidFill>
                <a:latin typeface="Arial"/>
                <a:ea typeface="Arial"/>
                <a:cs typeface="Arial"/>
                <a:sym typeface="Arial"/>
              </a:rPr>
              <a:t>1</a:t>
            </a:r>
            <a:endParaRPr/>
          </a:p>
        </p:txBody>
      </p:sp>
      <p:sp>
        <p:nvSpPr>
          <p:cNvPr id="690" name="Google Shape;690;p3">
            <a:extLst>
              <a:ext uri="{C183D7F6-B498-43B3-948B-1728B52AA6E4}">
                <adec:decorative xmlns:adec="http://schemas.microsoft.com/office/drawing/2017/decorative" val="1"/>
              </a:ext>
            </a:extLst>
          </p:cNvPr>
          <p:cNvSpPr/>
          <p:nvPr/>
        </p:nvSpPr>
        <p:spPr>
          <a:xfrm>
            <a:off x="278670" y="550870"/>
            <a:ext cx="2380751" cy="2592639"/>
          </a:xfrm>
          <a:prstGeom prst="diagStripe">
            <a:avLst>
              <a:gd name="adj" fmla="val 50000"/>
            </a:avLst>
          </a:prstGeom>
          <a:gradFill>
            <a:gsLst>
              <a:gs pos="0">
                <a:schemeClr val="accent2"/>
              </a:gs>
              <a:gs pos="100000">
                <a:schemeClr val="accent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91" name="Google Shape;691;p3"/>
          <p:cNvSpPr txBox="1"/>
          <p:nvPr/>
        </p:nvSpPr>
        <p:spPr>
          <a:xfrm>
            <a:off x="271932" y="833241"/>
            <a:ext cx="2360670" cy="707846"/>
          </a:xfrm>
          <a:prstGeom prst="rect">
            <a:avLst/>
          </a:prstGeom>
          <a:gradFill>
            <a:gsLst>
              <a:gs pos="0">
                <a:srgbClr val="FFDE7E"/>
              </a:gs>
              <a:gs pos="50000">
                <a:srgbClr val="FFE9B1"/>
              </a:gs>
              <a:gs pos="100000">
                <a:srgbClr val="FFF2D9"/>
              </a:gs>
            </a:gsLst>
            <a:lin ang="2700000" scaled="0"/>
          </a:gra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62626"/>
              </a:buClr>
              <a:buSzPts val="2000"/>
              <a:buFont typeface="Arial"/>
              <a:buNone/>
            </a:pPr>
            <a:r>
              <a:rPr lang="el-GR" sz="2000" b="1" i="0" u="none" strike="noStrike" cap="none" dirty="0">
                <a:solidFill>
                  <a:srgbClr val="262626"/>
                </a:solidFill>
                <a:latin typeface="Arial"/>
                <a:ea typeface="Arial"/>
                <a:cs typeface="Arial"/>
                <a:sym typeface="Arial"/>
              </a:rPr>
              <a:t>με σεμινάρια </a:t>
            </a:r>
            <a:endParaRPr dirty="0"/>
          </a:p>
          <a:p>
            <a:pPr marL="0" marR="0" lvl="0" indent="0" algn="ctr" rtl="0">
              <a:lnSpc>
                <a:spcPct val="100000"/>
              </a:lnSpc>
              <a:spcBef>
                <a:spcPts val="0"/>
              </a:spcBef>
              <a:spcAft>
                <a:spcPts val="0"/>
              </a:spcAft>
              <a:buClr>
                <a:srgbClr val="262626"/>
              </a:buClr>
              <a:buSzPts val="2000"/>
              <a:buFont typeface="Arial"/>
              <a:buNone/>
            </a:pPr>
            <a:r>
              <a:rPr lang="el-GR" sz="2000" b="1" i="0" u="none" strike="noStrike" cap="none" dirty="0">
                <a:solidFill>
                  <a:srgbClr val="262626"/>
                </a:solidFill>
                <a:latin typeface="Arial"/>
                <a:ea typeface="Arial"/>
                <a:cs typeface="Arial"/>
                <a:sym typeface="Arial"/>
              </a:rPr>
              <a:t>με εποπτεία</a:t>
            </a:r>
            <a:endParaRPr dirty="0"/>
          </a:p>
        </p:txBody>
      </p:sp>
      <p:pic>
        <p:nvPicPr>
          <p:cNvPr id="692" name="Google Shape;692;p3">
            <a:extLst>
              <a:ext uri="{C183D7F6-B498-43B3-948B-1728B52AA6E4}">
                <adec:decorative xmlns:adec="http://schemas.microsoft.com/office/drawing/2017/decorative" val="1"/>
              </a:ext>
            </a:extLst>
          </p:cNvPr>
          <p:cNvPicPr preferRelativeResize="0"/>
          <p:nvPr/>
        </p:nvPicPr>
        <p:blipFill rotWithShape="1">
          <a:blip r:embed="rId6">
            <a:alphaModFix/>
          </a:blip>
          <a:srcRect r="8450"/>
          <a:stretch/>
        </p:blipFill>
        <p:spPr>
          <a:xfrm>
            <a:off x="286957" y="1676418"/>
            <a:ext cx="2252365" cy="2503449"/>
          </a:xfrm>
          <a:prstGeom prst="rect">
            <a:avLst/>
          </a:prstGeom>
          <a:noFill/>
          <a:ln>
            <a:noFill/>
          </a:ln>
        </p:spPr>
      </p:pic>
      <p:pic>
        <p:nvPicPr>
          <p:cNvPr id="693" name="Google Shape;693;p3">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1669671" y="1739487"/>
            <a:ext cx="869651" cy="869686"/>
          </a:xfrm>
          <a:prstGeom prst="rect">
            <a:avLst/>
          </a:prstGeom>
          <a:noFill/>
          <a:ln>
            <a:noFill/>
          </a:ln>
        </p:spPr>
      </p:pic>
      <p:pic>
        <p:nvPicPr>
          <p:cNvPr id="694" name="Google Shape;694;p3">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322739" y="4292710"/>
            <a:ext cx="2259056" cy="2259056"/>
          </a:xfrm>
          <a:prstGeom prst="rect">
            <a:avLst/>
          </a:prstGeom>
          <a:noFill/>
          <a:ln>
            <a:noFill/>
          </a:ln>
        </p:spPr>
      </p:pic>
      <p:sp>
        <p:nvSpPr>
          <p:cNvPr id="4" name="Τίτλος 3">
            <a:extLst>
              <a:ext uri="{FF2B5EF4-FFF2-40B4-BE49-F238E27FC236}">
                <a16:creationId xmlns:a16="http://schemas.microsoft.com/office/drawing/2014/main" id="{84394743-A32C-18F7-645B-F2AC6EC372A4}"/>
              </a:ext>
            </a:extLst>
          </p:cNvPr>
          <p:cNvSpPr>
            <a:spLocks noGrp="1"/>
          </p:cNvSpPr>
          <p:nvPr>
            <p:ph type="title"/>
          </p:nvPr>
        </p:nvSpPr>
        <p:spPr>
          <a:xfrm>
            <a:off x="1233739" y="162077"/>
            <a:ext cx="10639964" cy="337970"/>
          </a:xfrm>
        </p:spPr>
        <p:txBody>
          <a:bodyPr/>
          <a:lstStyle/>
          <a:p>
            <a:r>
              <a:rPr lang="el-GR" sz="3800" b="1" dirty="0"/>
              <a:t>Εθελοντισμός στη Μονάδα Ισότιμης Πρόσβασης</a:t>
            </a:r>
          </a:p>
        </p:txBody>
      </p:sp>
      <p:pic>
        <p:nvPicPr>
          <p:cNvPr id="3" name="Google Shape;684;p3">
            <a:extLst>
              <a:ext uri="{FF2B5EF4-FFF2-40B4-BE49-F238E27FC236}">
                <a16:creationId xmlns:a16="http://schemas.microsoft.com/office/drawing/2014/main" id="{88AD7FD1-C0B2-C56F-3017-9C798E693E5B}"/>
              </a:ext>
              <a:ext uri="{C183D7F6-B498-43B3-948B-1728B52AA6E4}">
                <adec:decorative xmlns:adec="http://schemas.microsoft.com/office/drawing/2017/decorative" val="1"/>
              </a:ext>
            </a:extLst>
          </p:cNvPr>
          <p:cNvPicPr preferRelativeResize="0"/>
          <p:nvPr/>
        </p:nvPicPr>
        <p:blipFill rotWithShape="1">
          <a:blip r:embed="rId9">
            <a:alphaModFix/>
          </a:blip>
          <a:srcRect l="40858"/>
          <a:stretch/>
        </p:blipFill>
        <p:spPr>
          <a:xfrm rot="5400000">
            <a:off x="8797844" y="3854348"/>
            <a:ext cx="1868346" cy="25193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0BA246-2793-5B56-3D5B-2DBC1E8313CC}"/>
              </a:ext>
            </a:extLst>
          </p:cNvPr>
          <p:cNvSpPr>
            <a:spLocks noGrp="1"/>
          </p:cNvSpPr>
          <p:nvPr>
            <p:ph type="title"/>
          </p:nvPr>
        </p:nvSpPr>
        <p:spPr>
          <a:xfrm>
            <a:off x="838200" y="365125"/>
            <a:ext cx="10515600" cy="806387"/>
          </a:xfrm>
          <a:solidFill>
            <a:schemeClr val="tx1"/>
          </a:solidFill>
        </p:spPr>
        <p:txBody>
          <a:bodyPr vert="horz" lIns="91440" tIns="45720" rIns="91440" bIns="45720" rtlCol="0" anchor="ctr">
            <a:noAutofit/>
          </a:bodyPr>
          <a:lstStyle/>
          <a:p>
            <a:r>
              <a:rPr lang="el-GR" sz="3000" dirty="0">
                <a:solidFill>
                  <a:schemeClr val="bg1"/>
                </a:solidFill>
                <a:latin typeface="Calibri" panose="020F0502020204030204" pitchFamily="34" charset="0"/>
                <a:cs typeface="Calibri" panose="020F0502020204030204" pitchFamily="34" charset="0"/>
              </a:rPr>
              <a:t>Εθελοντικό Πρόγραμμα ΠΡΟΣΒΑΣΗΣ: Ποιους και πώς ωφελεί</a:t>
            </a:r>
          </a:p>
        </p:txBody>
      </p:sp>
      <p:sp>
        <p:nvSpPr>
          <p:cNvPr id="3" name="Θέση περιεχομένου 2">
            <a:extLst>
              <a:ext uri="{FF2B5EF4-FFF2-40B4-BE49-F238E27FC236}">
                <a16:creationId xmlns:a16="http://schemas.microsoft.com/office/drawing/2014/main" id="{3C9524FE-8107-2B56-2B2A-C6B81010C62C}"/>
              </a:ext>
            </a:extLst>
          </p:cNvPr>
          <p:cNvSpPr>
            <a:spLocks noGrp="1"/>
          </p:cNvSpPr>
          <p:nvPr>
            <p:ph idx="1"/>
          </p:nvPr>
        </p:nvSpPr>
        <p:spPr>
          <a:xfrm>
            <a:off x="838200" y="1381215"/>
            <a:ext cx="5937942" cy="4920409"/>
          </a:xfrm>
          <a:ln w="19050">
            <a:solidFill>
              <a:schemeClr val="bg1">
                <a:lumMod val="50000"/>
              </a:schemeClr>
            </a:solidFill>
          </a:ln>
        </p:spPr>
        <p:txBody>
          <a:bodyPr>
            <a:normAutofit lnSpcReduction="10000"/>
          </a:bodyPr>
          <a:lstStyle/>
          <a:p>
            <a:pPr marL="0" indent="0">
              <a:buNone/>
            </a:pPr>
            <a:r>
              <a:rPr lang="el-GR" sz="2600" b="1" dirty="0">
                <a:latin typeface="Calibri" panose="020F0502020204030204" pitchFamily="34" charset="0"/>
                <a:cs typeface="Calibri" panose="020F0502020204030204" pitchFamily="34" charset="0"/>
              </a:rPr>
              <a:t>Οφέλη μελών του εθελοντικού προγράμματος</a:t>
            </a:r>
          </a:p>
          <a:p>
            <a:pPr marL="0" indent="0">
              <a:buNone/>
            </a:pPr>
            <a:endParaRPr lang="el-GR" sz="2600" dirty="0">
              <a:latin typeface="Calibri" panose="020F0502020204030204" pitchFamily="34" charset="0"/>
              <a:cs typeface="Calibri" panose="020F0502020204030204" pitchFamily="34" charset="0"/>
            </a:endParaRPr>
          </a:p>
          <a:p>
            <a:pPr>
              <a:lnSpc>
                <a:spcPts val="2200"/>
              </a:lnSpc>
              <a:spcBef>
                <a:spcPts val="0"/>
              </a:spcBef>
            </a:pPr>
            <a:r>
              <a:rPr lang="el-GR" sz="2600" dirty="0">
                <a:latin typeface="Calibri" panose="020F0502020204030204" pitchFamily="34" charset="0"/>
                <a:cs typeface="Calibri" panose="020F0502020204030204" pitchFamily="34" charset="0"/>
              </a:rPr>
              <a:t>Συμμετοχή στην κοινωνική ζωή</a:t>
            </a:r>
          </a:p>
          <a:p>
            <a:pPr>
              <a:lnSpc>
                <a:spcPts val="2200"/>
              </a:lnSpc>
              <a:spcBef>
                <a:spcPts val="0"/>
              </a:spcBef>
            </a:pPr>
            <a:endParaRPr lang="el-GR" sz="2600" dirty="0">
              <a:latin typeface="Calibri" panose="020F0502020204030204" pitchFamily="34" charset="0"/>
              <a:cs typeface="Calibri" panose="020F0502020204030204" pitchFamily="34" charset="0"/>
            </a:endParaRPr>
          </a:p>
          <a:p>
            <a:pPr>
              <a:lnSpc>
                <a:spcPts val="2200"/>
              </a:lnSpc>
              <a:spcBef>
                <a:spcPts val="0"/>
              </a:spcBef>
            </a:pPr>
            <a:r>
              <a:rPr lang="el-GR" sz="2600" dirty="0">
                <a:latin typeface="Calibri" panose="020F0502020204030204" pitchFamily="34" charset="0"/>
                <a:cs typeface="Calibri" panose="020F0502020204030204" pitchFamily="34" charset="0"/>
              </a:rPr>
              <a:t>Ανάπτυξη πρωτοβουλίας, αίσθημα ευθύνης</a:t>
            </a:r>
          </a:p>
          <a:p>
            <a:pPr>
              <a:lnSpc>
                <a:spcPts val="2200"/>
              </a:lnSpc>
              <a:spcBef>
                <a:spcPts val="0"/>
              </a:spcBef>
            </a:pPr>
            <a:endParaRPr lang="el-GR" sz="2600" dirty="0">
              <a:latin typeface="Calibri" panose="020F0502020204030204" pitchFamily="34" charset="0"/>
              <a:cs typeface="Calibri" panose="020F0502020204030204" pitchFamily="34" charset="0"/>
            </a:endParaRPr>
          </a:p>
          <a:p>
            <a:pPr>
              <a:lnSpc>
                <a:spcPts val="2200"/>
              </a:lnSpc>
              <a:spcBef>
                <a:spcPts val="0"/>
              </a:spcBef>
            </a:pPr>
            <a:r>
              <a:rPr lang="el-GR" sz="2600" dirty="0">
                <a:latin typeface="Calibri" panose="020F0502020204030204" pitchFamily="34" charset="0"/>
                <a:cs typeface="Calibri" panose="020F0502020204030204" pitchFamily="34" charset="0"/>
              </a:rPr>
              <a:t>Βελτίωση κριτικής σκέψης, οργανωτικών δεξιοτήτων, δεξιοτήτων επίλυσης συγκρούσεων</a:t>
            </a:r>
          </a:p>
          <a:p>
            <a:pPr>
              <a:lnSpc>
                <a:spcPts val="2200"/>
              </a:lnSpc>
              <a:spcBef>
                <a:spcPts val="0"/>
              </a:spcBef>
            </a:pPr>
            <a:endParaRPr lang="el-GR" sz="2600" dirty="0">
              <a:latin typeface="Calibri" panose="020F0502020204030204" pitchFamily="34" charset="0"/>
              <a:cs typeface="Calibri" panose="020F0502020204030204" pitchFamily="34" charset="0"/>
            </a:endParaRPr>
          </a:p>
          <a:p>
            <a:pPr>
              <a:lnSpc>
                <a:spcPts val="2200"/>
              </a:lnSpc>
              <a:spcBef>
                <a:spcPts val="0"/>
              </a:spcBef>
            </a:pPr>
            <a:r>
              <a:rPr lang="el-GR" sz="2600" dirty="0">
                <a:latin typeface="Calibri" panose="020F0502020204030204" pitchFamily="34" charset="0"/>
                <a:cs typeface="Calibri" panose="020F0502020204030204" pitchFamily="34" charset="0"/>
              </a:rPr>
              <a:t>Ευκαιρίες και εμπειρίες συνεργασίας</a:t>
            </a:r>
          </a:p>
          <a:p>
            <a:pPr>
              <a:lnSpc>
                <a:spcPts val="2200"/>
              </a:lnSpc>
              <a:spcBef>
                <a:spcPts val="0"/>
              </a:spcBef>
            </a:pPr>
            <a:endParaRPr lang="el-GR" sz="2600" dirty="0">
              <a:latin typeface="Calibri" panose="020F0502020204030204" pitchFamily="34" charset="0"/>
              <a:cs typeface="Calibri" panose="020F0502020204030204" pitchFamily="34" charset="0"/>
            </a:endParaRPr>
          </a:p>
          <a:p>
            <a:pPr>
              <a:lnSpc>
                <a:spcPts val="2200"/>
              </a:lnSpc>
              <a:spcBef>
                <a:spcPts val="0"/>
              </a:spcBef>
            </a:pPr>
            <a:r>
              <a:rPr lang="el-GR" sz="2600" dirty="0">
                <a:latin typeface="Calibri" panose="020F0502020204030204" pitchFamily="34" charset="0"/>
                <a:cs typeface="Calibri" panose="020F0502020204030204" pitchFamily="34" charset="0"/>
              </a:rPr>
              <a:t>Βελτίωση του βιογραφικού σημειώματος</a:t>
            </a:r>
          </a:p>
          <a:p>
            <a:endParaRPr lang="el-GR" dirty="0"/>
          </a:p>
        </p:txBody>
      </p:sp>
      <p:pic>
        <p:nvPicPr>
          <p:cNvPr id="5" name="Εικόνα 4">
            <a:extLst>
              <a:ext uri="{FF2B5EF4-FFF2-40B4-BE49-F238E27FC236}">
                <a16:creationId xmlns:a16="http://schemas.microsoft.com/office/drawing/2014/main" id="{B51619FD-3325-14F4-7A4B-883FE8AB22CD}"/>
              </a:ext>
              <a:ext uri="{C183D7F6-B498-43B3-948B-1728B52AA6E4}">
                <adec:decorative xmlns:adec="http://schemas.microsoft.com/office/drawing/2017/decorative" val="1"/>
              </a:ext>
            </a:extLst>
          </p:cNvPr>
          <p:cNvPicPr>
            <a:picLocks noChangeAspect="1"/>
          </p:cNvPicPr>
          <p:nvPr/>
        </p:nvPicPr>
        <p:blipFill rotWithShape="1">
          <a:blip r:embed="rId3"/>
          <a:srcRect l="3342" r="21753"/>
          <a:stretch/>
        </p:blipFill>
        <p:spPr>
          <a:xfrm>
            <a:off x="9110477" y="1381215"/>
            <a:ext cx="2243323" cy="3170195"/>
          </a:xfrm>
          <a:prstGeom prst="rect">
            <a:avLst/>
          </a:prstGeom>
        </p:spPr>
      </p:pic>
      <p:pic>
        <p:nvPicPr>
          <p:cNvPr id="6" name="Εικόνα 5" descr="Φωτογραφίες μελών του εθελοντικού προγράμματος">
            <a:extLst>
              <a:ext uri="{FF2B5EF4-FFF2-40B4-BE49-F238E27FC236}">
                <a16:creationId xmlns:a16="http://schemas.microsoft.com/office/drawing/2014/main" id="{C541EDE2-2127-A699-04AE-6E4FA363B94E}"/>
              </a:ext>
            </a:extLst>
          </p:cNvPr>
          <p:cNvPicPr>
            <a:picLocks noChangeAspect="1"/>
          </p:cNvPicPr>
          <p:nvPr/>
        </p:nvPicPr>
        <p:blipFill rotWithShape="1">
          <a:blip r:embed="rId4"/>
          <a:srcRect l="8922" t="2637" r="13027"/>
          <a:stretch/>
        </p:blipFill>
        <p:spPr>
          <a:xfrm>
            <a:off x="6990337" y="1381215"/>
            <a:ext cx="2843247" cy="3145426"/>
          </a:xfrm>
          <a:prstGeom prst="rect">
            <a:avLst/>
          </a:prstGeom>
        </p:spPr>
      </p:pic>
      <p:pic>
        <p:nvPicPr>
          <p:cNvPr id="7" name="Εικόνα 6" descr="Φωτογραφίες μελών του εθελοντικού προγράμματος">
            <a:extLst>
              <a:ext uri="{FF2B5EF4-FFF2-40B4-BE49-F238E27FC236}">
                <a16:creationId xmlns:a16="http://schemas.microsoft.com/office/drawing/2014/main" id="{826F1C5E-6737-2747-854C-A20A8E9A8AEC}"/>
              </a:ext>
            </a:extLst>
          </p:cNvPr>
          <p:cNvPicPr>
            <a:picLocks noChangeAspect="1"/>
          </p:cNvPicPr>
          <p:nvPr/>
        </p:nvPicPr>
        <p:blipFill>
          <a:blip r:embed="rId5"/>
          <a:stretch>
            <a:fillRect/>
          </a:stretch>
        </p:blipFill>
        <p:spPr>
          <a:xfrm>
            <a:off x="6980635" y="3612099"/>
            <a:ext cx="2110923" cy="1409822"/>
          </a:xfrm>
          <a:prstGeom prst="rect">
            <a:avLst/>
          </a:prstGeom>
        </p:spPr>
      </p:pic>
      <p:pic>
        <p:nvPicPr>
          <p:cNvPr id="4" name="Εικόνα 3" descr="Φωτογραφίες μελών του εθελοντικού προγράμματος">
            <a:extLst>
              <a:ext uri="{FF2B5EF4-FFF2-40B4-BE49-F238E27FC236}">
                <a16:creationId xmlns:a16="http://schemas.microsoft.com/office/drawing/2014/main" id="{590C05C1-8CB3-BDCC-340C-918BDCDB7554}"/>
              </a:ext>
            </a:extLst>
          </p:cNvPr>
          <p:cNvPicPr>
            <a:picLocks noChangeAspect="1"/>
          </p:cNvPicPr>
          <p:nvPr/>
        </p:nvPicPr>
        <p:blipFill rotWithShape="1">
          <a:blip r:embed="rId6"/>
          <a:srcRect l="13036" r="8912"/>
          <a:stretch/>
        </p:blipFill>
        <p:spPr>
          <a:xfrm>
            <a:off x="8724748" y="3419609"/>
            <a:ext cx="2843246" cy="3238922"/>
          </a:xfrm>
          <a:prstGeom prst="rect">
            <a:avLst/>
          </a:prstGeom>
        </p:spPr>
      </p:pic>
      <p:pic>
        <p:nvPicPr>
          <p:cNvPr id="8" name="Εικόνα 7">
            <a:extLst>
              <a:ext uri="{FF2B5EF4-FFF2-40B4-BE49-F238E27FC236}">
                <a16:creationId xmlns:a16="http://schemas.microsoft.com/office/drawing/2014/main" id="{C1C43E6A-E21B-7AEE-DEE7-155537AFB8F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20928272">
            <a:off x="7121987" y="4659836"/>
            <a:ext cx="2560542" cy="1707028"/>
          </a:xfrm>
          <a:prstGeom prst="rect">
            <a:avLst/>
          </a:prstGeom>
        </p:spPr>
      </p:pic>
      <p:cxnSp>
        <p:nvCxnSpPr>
          <p:cNvPr id="10" name="Ευθεία γραμμή σύνδεσης 9">
            <a:extLst>
              <a:ext uri="{FF2B5EF4-FFF2-40B4-BE49-F238E27FC236}">
                <a16:creationId xmlns:a16="http://schemas.microsoft.com/office/drawing/2014/main" id="{1CBFAA3D-C3C8-5613-AD12-C2CD5D85CE7B}"/>
              </a:ext>
              <a:ext uri="{C183D7F6-B498-43B3-948B-1728B52AA6E4}">
                <adec:decorative xmlns:adec="http://schemas.microsoft.com/office/drawing/2017/decorative" val="1"/>
              </a:ext>
            </a:extLst>
          </p:cNvPr>
          <p:cNvCxnSpPr>
            <a:cxnSpLocks/>
          </p:cNvCxnSpPr>
          <p:nvPr/>
        </p:nvCxnSpPr>
        <p:spPr>
          <a:xfrm>
            <a:off x="11353800" y="1381215"/>
            <a:ext cx="0" cy="50333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a:extLst>
              <a:ext uri="{FF2B5EF4-FFF2-40B4-BE49-F238E27FC236}">
                <a16:creationId xmlns:a16="http://schemas.microsoft.com/office/drawing/2014/main" id="{B9ED4631-D2C9-A3EE-9CA7-4BA1D223231C}"/>
              </a:ext>
              <a:ext uri="{C183D7F6-B498-43B3-948B-1728B52AA6E4}">
                <adec:decorative xmlns:adec="http://schemas.microsoft.com/office/drawing/2017/decorative" val="1"/>
              </a:ext>
            </a:extLst>
          </p:cNvPr>
          <p:cNvCxnSpPr>
            <a:cxnSpLocks/>
          </p:cNvCxnSpPr>
          <p:nvPr/>
        </p:nvCxnSpPr>
        <p:spPr>
          <a:xfrm>
            <a:off x="6980634" y="1381215"/>
            <a:ext cx="9703" cy="353585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a:extLst>
              <a:ext uri="{FF2B5EF4-FFF2-40B4-BE49-F238E27FC236}">
                <a16:creationId xmlns:a16="http://schemas.microsoft.com/office/drawing/2014/main" id="{19195E00-A5E8-EE1B-5C0F-31AD491625A4}"/>
              </a:ext>
              <a:ext uri="{C183D7F6-B498-43B3-948B-1728B52AA6E4}">
                <adec:decorative xmlns:adec="http://schemas.microsoft.com/office/drawing/2017/decorative" val="1"/>
              </a:ext>
            </a:extLst>
          </p:cNvPr>
          <p:cNvCxnSpPr>
            <a:cxnSpLocks/>
          </p:cNvCxnSpPr>
          <p:nvPr/>
        </p:nvCxnSpPr>
        <p:spPr>
          <a:xfrm>
            <a:off x="6980633" y="1381215"/>
            <a:ext cx="437316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id="{40F05022-90B3-091A-1225-4BC1499715D9}"/>
              </a:ext>
              <a:ext uri="{C183D7F6-B498-43B3-948B-1728B52AA6E4}">
                <adec:decorative xmlns:adec="http://schemas.microsoft.com/office/drawing/2017/decorative" val="1"/>
              </a:ext>
            </a:extLst>
          </p:cNvPr>
          <p:cNvCxnSpPr>
            <a:cxnSpLocks/>
          </p:cNvCxnSpPr>
          <p:nvPr/>
        </p:nvCxnSpPr>
        <p:spPr>
          <a:xfrm>
            <a:off x="6992045" y="4917069"/>
            <a:ext cx="334041" cy="168212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a:extLst>
              <a:ext uri="{FF2B5EF4-FFF2-40B4-BE49-F238E27FC236}">
                <a16:creationId xmlns:a16="http://schemas.microsoft.com/office/drawing/2014/main" id="{2CF6B254-1EA5-674C-4764-AC40201F982A}"/>
              </a:ext>
              <a:ext uri="{C183D7F6-B498-43B3-948B-1728B52AA6E4}">
                <adec:decorative xmlns:adec="http://schemas.microsoft.com/office/drawing/2017/decorative" val="1"/>
              </a:ext>
            </a:extLst>
          </p:cNvPr>
          <p:cNvCxnSpPr>
            <a:cxnSpLocks/>
          </p:cNvCxnSpPr>
          <p:nvPr/>
        </p:nvCxnSpPr>
        <p:spPr>
          <a:xfrm flipV="1">
            <a:off x="7316126" y="6328535"/>
            <a:ext cx="1398920" cy="2706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Ευθεία γραμμή σύνδεσης 24">
            <a:extLst>
              <a:ext uri="{FF2B5EF4-FFF2-40B4-BE49-F238E27FC236}">
                <a16:creationId xmlns:a16="http://schemas.microsoft.com/office/drawing/2014/main" id="{5B8BB8AA-66F4-A7EB-4B7E-8AD708EFBB3B}"/>
              </a:ext>
              <a:ext uri="{C183D7F6-B498-43B3-948B-1728B52AA6E4}">
                <adec:decorative xmlns:adec="http://schemas.microsoft.com/office/drawing/2017/decorative" val="1"/>
              </a:ext>
            </a:extLst>
          </p:cNvPr>
          <p:cNvCxnSpPr>
            <a:cxnSpLocks/>
          </p:cNvCxnSpPr>
          <p:nvPr/>
        </p:nvCxnSpPr>
        <p:spPr>
          <a:xfrm flipV="1">
            <a:off x="8726011" y="6406435"/>
            <a:ext cx="2629052" cy="1619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Ευθεία γραμμή σύνδεσης 27">
            <a:extLst>
              <a:ext uri="{FF2B5EF4-FFF2-40B4-BE49-F238E27FC236}">
                <a16:creationId xmlns:a16="http://schemas.microsoft.com/office/drawing/2014/main" id="{C85D59AD-22F2-27D2-0354-A49B24A44544}"/>
              </a:ext>
              <a:ext uri="{C183D7F6-B498-43B3-948B-1728B52AA6E4}">
                <adec:decorative xmlns:adec="http://schemas.microsoft.com/office/drawing/2017/decorative" val="1"/>
              </a:ext>
            </a:extLst>
          </p:cNvPr>
          <p:cNvCxnSpPr>
            <a:cxnSpLocks/>
          </p:cNvCxnSpPr>
          <p:nvPr/>
        </p:nvCxnSpPr>
        <p:spPr>
          <a:xfrm flipH="1">
            <a:off x="8718515" y="6301624"/>
            <a:ext cx="190" cy="13925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Google Shape;468;p9">
            <a:extLst>
              <a:ext uri="{FF2B5EF4-FFF2-40B4-BE49-F238E27FC236}">
                <a16:creationId xmlns:a16="http://schemas.microsoft.com/office/drawing/2014/main" id="{28142878-ED10-4CCA-1DB3-0064E49145B7}"/>
              </a:ext>
            </a:extLst>
          </p:cNvPr>
          <p:cNvSpPr txBox="1"/>
          <p:nvPr/>
        </p:nvSpPr>
        <p:spPr>
          <a:xfrm>
            <a:off x="0" y="0"/>
            <a:ext cx="12192000" cy="1200288"/>
          </a:xfrm>
          <a:prstGeom prst="rect">
            <a:avLst/>
          </a:prstGeom>
          <a:solidFill>
            <a:schemeClr val="tx2">
              <a:lumMod val="20000"/>
              <a:lumOff val="80000"/>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3600" b="1" dirty="0">
                <a:sym typeface="Arial"/>
              </a:rPr>
              <a:t>Οφέλη από το εθελοντικό πρόγραμμα Μονάδας Ισότιμης Πρόσβασης</a:t>
            </a:r>
            <a:endParaRPr dirty="0">
              <a:solidFill>
                <a:schemeClr val="tx1"/>
              </a:solidFill>
            </a:endParaRPr>
          </a:p>
        </p:txBody>
      </p:sp>
    </p:spTree>
    <p:extLst>
      <p:ext uri="{BB962C8B-B14F-4D97-AF65-F5344CB8AC3E}">
        <p14:creationId xmlns:p14="http://schemas.microsoft.com/office/powerpoint/2010/main" val="3315193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a:extLst>
              <a:ext uri="{FF2B5EF4-FFF2-40B4-BE49-F238E27FC236}">
                <a16:creationId xmlns:a16="http://schemas.microsoft.com/office/drawing/2014/main" id="{89DF78D2-5DE2-FFF5-7CE7-0EB9F9559B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9</a:t>
            </a:fld>
            <a:endParaRPr lang="el-GR"/>
          </a:p>
        </p:txBody>
      </p:sp>
      <p:sp>
        <p:nvSpPr>
          <p:cNvPr id="700" name="Google Shape;700;p4"/>
          <p:cNvSpPr txBox="1">
            <a:spLocks/>
          </p:cNvSpPr>
          <p:nvPr/>
        </p:nvSpPr>
        <p:spPr>
          <a:xfrm>
            <a:off x="303792" y="325667"/>
            <a:ext cx="2640320" cy="1421093"/>
          </a:xfrm>
          <a:prstGeom prst="rect">
            <a:avLst/>
          </a:prstGeom>
          <a:noFill/>
          <a:ln w="9525" cap="flat" cmpd="sng">
            <a:solidFill>
              <a:srgbClr val="D6BEDA"/>
            </a:solidFill>
            <a:prstDash val="solid"/>
            <a:round/>
            <a:headEnd type="none" w="sm" len="sm"/>
            <a:tailEnd type="none" w="sm" len="sm"/>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1pPr>
            <a:lvl2pPr marL="914400" marR="0" lvl="1" indent="-330200"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2pPr>
            <a:lvl3pPr marL="1371600" marR="0" lvl="2"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3pPr>
            <a:lvl4pPr marL="1828800" marR="0" lvl="3"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4pPr>
            <a:lvl5pPr marL="2286000" marR="0" lvl="4"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gn="ctr">
              <a:spcBef>
                <a:spcPts val="0"/>
              </a:spcBef>
              <a:buClr>
                <a:schemeClr val="lt1"/>
              </a:buClr>
              <a:buSzPts val="2000"/>
              <a:buFont typeface="Arial"/>
              <a:buNone/>
            </a:pPr>
            <a:r>
              <a:rPr lang="el-GR" sz="2000" b="1" dirty="0"/>
              <a:t>      </a:t>
            </a:r>
            <a:r>
              <a:rPr lang="el-GR" sz="2000" b="1" dirty="0">
                <a:solidFill>
                  <a:schemeClr val="tx1"/>
                </a:solidFill>
              </a:rPr>
              <a:t>Βόλος: </a:t>
            </a:r>
            <a:r>
              <a:rPr lang="el-GR" sz="2000" dirty="0" err="1">
                <a:solidFill>
                  <a:schemeClr val="tx1"/>
                </a:solidFill>
              </a:rPr>
              <a:t>Ιάσονος</a:t>
            </a:r>
            <a:r>
              <a:rPr lang="el-GR" sz="2000" dirty="0">
                <a:solidFill>
                  <a:schemeClr val="tx1"/>
                </a:solidFill>
              </a:rPr>
              <a:t> 62 </a:t>
            </a:r>
          </a:p>
          <a:p>
            <a:pPr marL="0" indent="0" algn="ctr">
              <a:buClr>
                <a:schemeClr val="lt1"/>
              </a:buClr>
              <a:buSzPts val="2000"/>
              <a:buFont typeface="Arial"/>
              <a:buNone/>
            </a:pPr>
            <a:r>
              <a:rPr lang="el-GR" sz="2000" dirty="0">
                <a:solidFill>
                  <a:schemeClr val="tx1"/>
                </a:solidFill>
              </a:rPr>
              <a:t>  ισόγειο, 24210 74345 </a:t>
            </a:r>
          </a:p>
          <a:p>
            <a:pPr marL="0" indent="0" algn="ctr">
              <a:buClr>
                <a:schemeClr val="lt1"/>
              </a:buClr>
              <a:buSzPts val="2000"/>
              <a:buFont typeface="Arial"/>
              <a:buNone/>
            </a:pPr>
            <a:r>
              <a:rPr lang="el-GR" sz="2000" dirty="0">
                <a:solidFill>
                  <a:schemeClr val="tx1"/>
                </a:solidFill>
              </a:rPr>
              <a:t>          και 24210 74338</a:t>
            </a:r>
          </a:p>
        </p:txBody>
      </p:sp>
      <p:sp>
        <p:nvSpPr>
          <p:cNvPr id="701" name="Google Shape;701;p4"/>
          <p:cNvSpPr txBox="1"/>
          <p:nvPr/>
        </p:nvSpPr>
        <p:spPr>
          <a:xfrm>
            <a:off x="3148314" y="325667"/>
            <a:ext cx="2341447" cy="1447665"/>
          </a:xfrm>
          <a:prstGeom prst="rect">
            <a:avLst/>
          </a:prstGeom>
          <a:noFill/>
          <a:ln w="9525" cap="flat" cmpd="sng">
            <a:solidFill>
              <a:srgbClr val="D6BEDA"/>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lt1"/>
              </a:buClr>
              <a:buSzPts val="2000"/>
              <a:buFont typeface="Arial"/>
              <a:buNone/>
            </a:pPr>
            <a:r>
              <a:rPr lang="el-GR" sz="2000" b="0" i="0" u="none" strike="noStrike" cap="none" dirty="0">
                <a:solidFill>
                  <a:schemeClr val="tx1"/>
                </a:solidFill>
                <a:latin typeface="Arial"/>
                <a:ea typeface="Arial"/>
                <a:cs typeface="Arial"/>
                <a:sym typeface="Arial"/>
              </a:rPr>
              <a:t> </a:t>
            </a:r>
            <a:r>
              <a:rPr lang="el-GR" sz="2000" b="1" i="0" u="none" strike="noStrike" cap="none" dirty="0">
                <a:solidFill>
                  <a:schemeClr val="tx1"/>
                </a:solidFill>
                <a:latin typeface="Arial"/>
                <a:ea typeface="Arial"/>
                <a:cs typeface="Arial"/>
                <a:sym typeface="Arial"/>
              </a:rPr>
              <a:t>Λάρισα</a:t>
            </a:r>
            <a:r>
              <a:rPr lang="el-GR" sz="2000" b="0" i="0" u="none" strike="noStrike" cap="none" dirty="0">
                <a:solidFill>
                  <a:schemeClr val="tx1"/>
                </a:solidFill>
                <a:latin typeface="Arial"/>
                <a:ea typeface="Arial"/>
                <a:cs typeface="Arial"/>
                <a:sym typeface="Arial"/>
              </a:rPr>
              <a:t>: </a:t>
            </a:r>
            <a:r>
              <a:rPr lang="el-GR" sz="2000" b="0" i="0" u="none" strike="noStrike" cap="none" dirty="0" err="1">
                <a:solidFill>
                  <a:schemeClr val="tx1"/>
                </a:solidFill>
                <a:latin typeface="Arial"/>
                <a:ea typeface="Arial"/>
                <a:cs typeface="Arial"/>
                <a:sym typeface="Arial"/>
              </a:rPr>
              <a:t>Γαιόπολις</a:t>
            </a:r>
            <a:endParaRPr dirty="0">
              <a:solidFill>
                <a:schemeClr val="tx1"/>
              </a:solidFill>
            </a:endParaRPr>
          </a:p>
          <a:p>
            <a:pPr marL="0" marR="0" lvl="0" indent="0" algn="l" rtl="0">
              <a:lnSpc>
                <a:spcPct val="90000"/>
              </a:lnSpc>
              <a:spcBef>
                <a:spcPts val="1000"/>
              </a:spcBef>
              <a:spcAft>
                <a:spcPts val="0"/>
              </a:spcAft>
              <a:buClr>
                <a:schemeClr val="lt1"/>
              </a:buClr>
              <a:buSzPts val="2000"/>
              <a:buFont typeface="Arial"/>
              <a:buNone/>
            </a:pPr>
            <a:r>
              <a:rPr lang="el-GR" sz="2000" b="0" i="0" u="none" strike="noStrike" cap="none" dirty="0">
                <a:solidFill>
                  <a:schemeClr val="tx1"/>
                </a:solidFill>
                <a:latin typeface="Arial"/>
                <a:ea typeface="Arial"/>
                <a:cs typeface="Arial"/>
                <a:sym typeface="Arial"/>
              </a:rPr>
              <a:t> 2410 684395  </a:t>
            </a:r>
            <a:endParaRPr dirty="0">
              <a:solidFill>
                <a:schemeClr val="tx1"/>
              </a:solidFill>
            </a:endParaRPr>
          </a:p>
          <a:p>
            <a:pPr marL="0" marR="0" lvl="0" indent="0" algn="l" rtl="0">
              <a:lnSpc>
                <a:spcPct val="90000"/>
              </a:lnSpc>
              <a:spcBef>
                <a:spcPts val="1000"/>
              </a:spcBef>
              <a:spcAft>
                <a:spcPts val="0"/>
              </a:spcAft>
              <a:buClr>
                <a:schemeClr val="lt1"/>
              </a:buClr>
              <a:buSzPts val="2000"/>
              <a:buFont typeface="Arial"/>
              <a:buNone/>
            </a:pPr>
            <a:r>
              <a:rPr lang="el-GR" sz="2000" b="0" i="0" u="none" strike="noStrike" cap="none" dirty="0">
                <a:solidFill>
                  <a:schemeClr val="tx1"/>
                </a:solidFill>
                <a:latin typeface="Arial"/>
                <a:ea typeface="Arial"/>
                <a:cs typeface="Arial"/>
                <a:sym typeface="Arial"/>
              </a:rPr>
              <a:t> και  2410 684396 </a:t>
            </a:r>
            <a:endParaRPr dirty="0">
              <a:solidFill>
                <a:schemeClr val="tx1"/>
              </a:solidFill>
            </a:endParaRPr>
          </a:p>
        </p:txBody>
      </p:sp>
      <p:sp>
        <p:nvSpPr>
          <p:cNvPr id="5" name="Google Shape;700;p4">
            <a:extLst>
              <a:ext uri="{FF2B5EF4-FFF2-40B4-BE49-F238E27FC236}">
                <a16:creationId xmlns:a16="http://schemas.microsoft.com/office/drawing/2014/main" id="{D4090279-7C92-F54D-D67E-0915BD1D7512}"/>
              </a:ext>
            </a:extLst>
          </p:cNvPr>
          <p:cNvSpPr txBox="1">
            <a:spLocks/>
          </p:cNvSpPr>
          <p:nvPr/>
        </p:nvSpPr>
        <p:spPr>
          <a:xfrm>
            <a:off x="5613592" y="325667"/>
            <a:ext cx="2978314" cy="1447666"/>
          </a:xfrm>
          <a:prstGeom prst="rect">
            <a:avLst/>
          </a:prstGeom>
          <a:noFill/>
          <a:ln w="9525" cap="flat" cmpd="sng">
            <a:solidFill>
              <a:srgbClr val="D6BEDA"/>
            </a:solidFill>
            <a:prstDash val="solid"/>
            <a:round/>
            <a:headEnd type="none" w="sm" len="sm"/>
            <a:tailEnd type="none" w="sm" len="sm"/>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ctr" rtl="0">
              <a:lnSpc>
                <a:spcPct val="90000"/>
              </a:lnSpc>
              <a:spcBef>
                <a:spcPts val="1000"/>
              </a:spcBef>
              <a:spcAft>
                <a:spcPts val="0"/>
              </a:spcAft>
              <a:buClr>
                <a:schemeClr val="lt1"/>
              </a:buClr>
              <a:buSzPts val="1200"/>
              <a:buFont typeface="Arial"/>
              <a:buNone/>
              <a:defRPr sz="1200" b="0" i="0" u="none" strike="noStrike" cap="none">
                <a:solidFill>
                  <a:schemeClr val="lt1"/>
                </a:solidFill>
                <a:latin typeface="Courier New"/>
                <a:ea typeface="Courier New"/>
                <a:cs typeface="Courier New"/>
                <a:sym typeface="Courier New"/>
              </a:defRPr>
            </a:lvl1pPr>
            <a:lvl2pPr marL="914400" marR="0" lvl="1" indent="-330200" algn="ctr"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Arial"/>
                <a:ea typeface="Arial"/>
                <a:cs typeface="Arial"/>
                <a:sym typeface="Arial"/>
              </a:defRPr>
            </a:lvl2pPr>
            <a:lvl3pPr marL="1371600" marR="0" lvl="2" indent="-317500" algn="ctr" rtl="0">
              <a:lnSpc>
                <a:spcPct val="90000"/>
              </a:lnSpc>
              <a:spcBef>
                <a:spcPts val="500"/>
              </a:spcBef>
              <a:spcAft>
                <a:spcPts val="0"/>
              </a:spcAft>
              <a:buClr>
                <a:srgbClr val="3F3F3F"/>
              </a:buClr>
              <a:buSzPts val="1800"/>
              <a:buFont typeface="Arial"/>
              <a:buNone/>
              <a:defRPr sz="1800" b="0" i="0" u="none" strike="noStrike" cap="none">
                <a:solidFill>
                  <a:srgbClr val="3F3F3F"/>
                </a:solidFill>
                <a:latin typeface="Arial"/>
                <a:ea typeface="Arial"/>
                <a:cs typeface="Arial"/>
                <a:sym typeface="Arial"/>
              </a:defRPr>
            </a:lvl3pPr>
            <a:lvl4pPr marL="1828800" marR="0" lvl="3" indent="-317500" algn="ctr" rtl="0">
              <a:lnSpc>
                <a:spcPct val="90000"/>
              </a:lnSpc>
              <a:spcBef>
                <a:spcPts val="500"/>
              </a:spcBef>
              <a:spcAft>
                <a:spcPts val="0"/>
              </a:spcAft>
              <a:buClr>
                <a:srgbClr val="3F3F3F"/>
              </a:buClr>
              <a:buSzPts val="1600"/>
              <a:buFont typeface="Arial"/>
              <a:buNone/>
              <a:defRPr sz="1600" b="0" i="0" u="none" strike="noStrike" cap="none">
                <a:solidFill>
                  <a:srgbClr val="3F3F3F"/>
                </a:solidFill>
                <a:latin typeface="Arial"/>
                <a:ea typeface="Arial"/>
                <a:cs typeface="Arial"/>
                <a:sym typeface="Arial"/>
              </a:defRPr>
            </a:lvl4pPr>
            <a:lvl5pPr marL="2286000" marR="0" lvl="4" indent="-317500" algn="ctr" rtl="0">
              <a:lnSpc>
                <a:spcPct val="90000"/>
              </a:lnSpc>
              <a:spcBef>
                <a:spcPts val="500"/>
              </a:spcBef>
              <a:spcAft>
                <a:spcPts val="0"/>
              </a:spcAft>
              <a:buClr>
                <a:srgbClr val="3F3F3F"/>
              </a:buClr>
              <a:buSzPts val="1600"/>
              <a:buFont typeface="Arial"/>
              <a:buNone/>
              <a:defRPr sz="1600" b="0" i="0" u="none" strike="noStrike" cap="none">
                <a:solidFill>
                  <a:srgbClr val="3F3F3F"/>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algn="l"/>
            <a:r>
              <a:rPr lang="el-GR" sz="2000" dirty="0">
                <a:solidFill>
                  <a:schemeClr val="tx1"/>
                </a:solidFill>
                <a:latin typeface="Arial"/>
                <a:ea typeface="Arial"/>
                <a:cs typeface="Arial"/>
                <a:sym typeface="Arial"/>
              </a:rPr>
              <a:t>    </a:t>
            </a:r>
            <a:endParaRPr lang="en-US" sz="2000" b="1" dirty="0">
              <a:solidFill>
                <a:schemeClr val="tx1"/>
              </a:solidFill>
              <a:latin typeface="Arial"/>
              <a:ea typeface="Arial"/>
              <a:cs typeface="Arial"/>
              <a:sym typeface="Arial"/>
            </a:endParaRPr>
          </a:p>
          <a:p>
            <a:pPr algn="l"/>
            <a:r>
              <a:rPr lang="el-GR" sz="2000" b="1" dirty="0">
                <a:solidFill>
                  <a:schemeClr val="tx1"/>
                </a:solidFill>
                <a:latin typeface="Arial"/>
                <a:cs typeface="Arial"/>
              </a:rPr>
              <a:t>Τρίκαλα</a:t>
            </a:r>
            <a:r>
              <a:rPr lang="el-GR" sz="2000" dirty="0">
                <a:solidFill>
                  <a:schemeClr val="tx1"/>
                </a:solidFill>
                <a:latin typeface="Arial"/>
                <a:cs typeface="Arial"/>
              </a:rPr>
              <a:t>: Συγκρότημα</a:t>
            </a:r>
          </a:p>
          <a:p>
            <a:pPr algn="l"/>
            <a:r>
              <a:rPr lang="el-GR" sz="2000" dirty="0">
                <a:solidFill>
                  <a:schemeClr val="tx1"/>
                </a:solidFill>
                <a:latin typeface="Arial"/>
                <a:cs typeface="Arial"/>
              </a:rPr>
              <a:t>ΤΕΦΑΑ</a:t>
            </a:r>
            <a:r>
              <a:rPr lang="en-US" sz="2000" dirty="0">
                <a:solidFill>
                  <a:schemeClr val="tx1"/>
                </a:solidFill>
                <a:latin typeface="Arial"/>
                <a:cs typeface="Arial"/>
              </a:rPr>
              <a:t>, </a:t>
            </a:r>
            <a:r>
              <a:rPr lang="el-GR" sz="2000" dirty="0">
                <a:solidFill>
                  <a:schemeClr val="tx1"/>
                </a:solidFill>
                <a:latin typeface="Arial"/>
                <a:cs typeface="Arial"/>
              </a:rPr>
              <a:t>Γραφείο: 25 ΄Γ 1ος Όροφος 2431047058</a:t>
            </a:r>
          </a:p>
          <a:p>
            <a:pPr marL="0" indent="0">
              <a:spcBef>
                <a:spcPts val="0"/>
              </a:spcBef>
              <a:buSzPts val="2000"/>
            </a:pPr>
            <a:r>
              <a:rPr lang="el-GR" sz="2000" dirty="0">
                <a:solidFill>
                  <a:schemeClr val="tx1"/>
                </a:solidFill>
                <a:latin typeface="Arial"/>
                <a:ea typeface="Arial"/>
                <a:cs typeface="Arial"/>
                <a:sym typeface="Arial"/>
              </a:rPr>
              <a:t> </a:t>
            </a:r>
            <a:endParaRPr lang="el-GR" dirty="0">
              <a:solidFill>
                <a:schemeClr val="tx1"/>
              </a:solidFill>
            </a:endParaRPr>
          </a:p>
        </p:txBody>
      </p:sp>
      <p:sp>
        <p:nvSpPr>
          <p:cNvPr id="704" name="Google Shape;704;p4"/>
          <p:cNvSpPr txBox="1"/>
          <p:nvPr/>
        </p:nvSpPr>
        <p:spPr>
          <a:xfrm>
            <a:off x="352938" y="2125196"/>
            <a:ext cx="4059300" cy="1200288"/>
          </a:xfrm>
          <a:prstGeom prst="rect">
            <a:avLst/>
          </a:prstGeom>
          <a:solidFill>
            <a:schemeClr val="accent1">
              <a:lumMod val="90000"/>
            </a:schemeClr>
          </a:solid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chemeClr val="lt1"/>
              </a:buClr>
              <a:buSzPts val="2000"/>
              <a:buFont typeface="Arial"/>
              <a:buNone/>
            </a:pPr>
            <a:r>
              <a:rPr lang="el-GR" sz="2000" b="1" i="0" u="none" strike="noStrike" cap="none" dirty="0">
                <a:solidFill>
                  <a:sysClr val="windowText" lastClr="000000"/>
                </a:solidFill>
                <a:sym typeface="Arial"/>
              </a:rPr>
              <a:t>Συμπλήρωσε την </a:t>
            </a:r>
            <a:endParaRPr dirty="0">
              <a:solidFill>
                <a:sysClr val="windowText" lastClr="000000"/>
              </a:solidFill>
            </a:endParaRPr>
          </a:p>
          <a:p>
            <a:pPr marL="0" marR="0" lvl="0" indent="0" algn="ctr" rtl="0">
              <a:lnSpc>
                <a:spcPct val="120000"/>
              </a:lnSpc>
              <a:spcBef>
                <a:spcPts val="0"/>
              </a:spcBef>
              <a:spcAft>
                <a:spcPts val="0"/>
              </a:spcAft>
              <a:buClr>
                <a:schemeClr val="lt1"/>
              </a:buClr>
              <a:buSzPts val="2000"/>
              <a:buFont typeface="Arial"/>
              <a:buNone/>
            </a:pPr>
            <a:r>
              <a:rPr lang="el-GR" sz="2000" b="1" i="0" u="none" strike="noStrike" cap="none" dirty="0">
                <a:solidFill>
                  <a:sysClr val="windowText" lastClr="000000"/>
                </a:solidFill>
                <a:latin typeface="Arial"/>
                <a:ea typeface="Arial"/>
                <a:cs typeface="Arial"/>
                <a:sym typeface="Arial"/>
              </a:rPr>
              <a:t>Αίτηση </a:t>
            </a:r>
            <a:r>
              <a:rPr lang="el-GR" sz="2000" b="1" dirty="0">
                <a:solidFill>
                  <a:sysClr val="windowText" lastClr="000000"/>
                </a:solidFill>
              </a:rPr>
              <a:t>Εθελοντή</a:t>
            </a:r>
            <a:r>
              <a:rPr lang="el-GR" sz="2000" b="1" i="0" u="none" strike="noStrike" cap="none" dirty="0">
                <a:solidFill>
                  <a:sysClr val="windowText" lastClr="000000"/>
                </a:solidFill>
                <a:latin typeface="Arial"/>
                <a:ea typeface="Arial"/>
                <a:cs typeface="Arial"/>
                <a:sym typeface="Arial"/>
              </a:rPr>
              <a:t>/Εθελόντριας ακολουθώντας το </a:t>
            </a:r>
            <a:r>
              <a:rPr lang="el-GR" sz="2000" b="1" i="0" u="none" strike="noStrike" cap="none" dirty="0" err="1">
                <a:solidFill>
                  <a:sysClr val="windowText" lastClr="000000"/>
                </a:solidFill>
                <a:latin typeface="Arial"/>
                <a:ea typeface="Arial"/>
                <a:cs typeface="Arial"/>
                <a:sym typeface="Arial"/>
              </a:rPr>
              <a:t>QR</a:t>
            </a:r>
            <a:r>
              <a:rPr lang="el-GR" sz="2000" b="1" i="0" u="none" strike="noStrike" cap="none" dirty="0">
                <a:solidFill>
                  <a:sysClr val="windowText" lastClr="000000"/>
                </a:solidFill>
                <a:latin typeface="Arial"/>
                <a:ea typeface="Arial"/>
                <a:cs typeface="Arial"/>
                <a:sym typeface="Arial"/>
              </a:rPr>
              <a:t> </a:t>
            </a:r>
            <a:r>
              <a:rPr lang="el-GR" sz="2000" b="1" i="0" u="none" strike="noStrike" cap="none" dirty="0" err="1">
                <a:solidFill>
                  <a:sysClr val="windowText" lastClr="000000"/>
                </a:solidFill>
                <a:latin typeface="Arial"/>
                <a:ea typeface="Arial"/>
                <a:cs typeface="Arial"/>
                <a:sym typeface="Arial"/>
              </a:rPr>
              <a:t>code</a:t>
            </a:r>
            <a:r>
              <a:rPr lang="el-GR" sz="2000" b="1" i="0" u="none" strike="noStrike" cap="none" dirty="0">
                <a:solidFill>
                  <a:sysClr val="windowText" lastClr="000000"/>
                </a:solidFill>
                <a:latin typeface="Arial"/>
                <a:ea typeface="Arial"/>
                <a:cs typeface="Arial"/>
                <a:sym typeface="Arial"/>
              </a:rPr>
              <a:t> </a:t>
            </a:r>
            <a:endParaRPr sz="2000" b="1" i="0" u="none" strike="noStrike" cap="none" dirty="0">
              <a:solidFill>
                <a:sysClr val="windowText" lastClr="000000"/>
              </a:solidFill>
              <a:latin typeface="Arial"/>
              <a:ea typeface="Arial"/>
              <a:cs typeface="Arial"/>
              <a:sym typeface="Arial"/>
            </a:endParaRPr>
          </a:p>
        </p:txBody>
      </p:sp>
      <p:pic>
        <p:nvPicPr>
          <p:cNvPr id="703" name="Google Shape;703;p4" descr="QR με αίτηση μελών εθελοντικού προγράμματος"/>
          <p:cNvPicPr preferRelativeResize="0"/>
          <p:nvPr/>
        </p:nvPicPr>
        <p:blipFill rotWithShape="1">
          <a:blip r:embed="rId3">
            <a:alphaModFix/>
          </a:blip>
          <a:srcRect/>
          <a:stretch/>
        </p:blipFill>
        <p:spPr>
          <a:xfrm>
            <a:off x="1107706" y="3325484"/>
            <a:ext cx="2370691" cy="2370691"/>
          </a:xfrm>
          <a:prstGeom prst="rect">
            <a:avLst/>
          </a:prstGeom>
          <a:noFill/>
          <a:ln>
            <a:noFill/>
          </a:ln>
        </p:spPr>
      </p:pic>
      <p:sp>
        <p:nvSpPr>
          <p:cNvPr id="9" name="Google Shape;704;p4"/>
          <p:cNvSpPr txBox="1">
            <a:spLocks noGrp="1"/>
          </p:cNvSpPr>
          <p:nvPr>
            <p:ph type="title" idx="4294967295"/>
          </p:nvPr>
        </p:nvSpPr>
        <p:spPr>
          <a:xfrm>
            <a:off x="7336714" y="2309862"/>
            <a:ext cx="4453831" cy="830956"/>
          </a:xfrm>
          <a:prstGeom prst="rect">
            <a:avLst/>
          </a:prstGeom>
          <a:solidFill>
            <a:schemeClr val="accent1">
              <a:lumMod val="90000"/>
            </a:schemeClr>
          </a:solid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20000"/>
              </a:lnSpc>
              <a:spcBef>
                <a:spcPts val="0"/>
              </a:spcBef>
              <a:spcAft>
                <a:spcPts val="0"/>
              </a:spcAft>
              <a:buClr>
                <a:schemeClr val="lt1"/>
              </a:buClr>
              <a:buSzPts val="2000"/>
              <a:buFont typeface="Arial"/>
              <a:buNone/>
              <a:tabLst/>
              <a:defRPr/>
            </a:pPr>
            <a:r>
              <a:rPr kumimoji="0" lang="el-GR" sz="2000" b="1" i="0" u="none" strike="noStrike" kern="0" cap="none" spc="0" normalizeH="0" baseline="0" noProof="0" dirty="0">
                <a:ln>
                  <a:noFill/>
                </a:ln>
                <a:solidFill>
                  <a:sysClr val="windowText" lastClr="000000"/>
                </a:solidFill>
                <a:effectLst/>
                <a:uLnTx/>
                <a:uFillTx/>
                <a:latin typeface="Arial"/>
                <a:ea typeface="Arial"/>
                <a:cs typeface="Arial"/>
                <a:sym typeface="Arial"/>
              </a:rPr>
              <a:t>Συμπλήρωσε την </a:t>
            </a:r>
            <a:endParaRPr kumimoji="0" lang="el-GR" sz="1400" b="0" i="0" u="none" strike="noStrike" kern="0" cap="none" spc="0" normalizeH="0" baseline="0" noProof="0" dirty="0">
              <a:ln>
                <a:noFill/>
              </a:ln>
              <a:solidFill>
                <a:sysClr val="windowText" lastClr="000000"/>
              </a:solidFill>
              <a:effectLst/>
              <a:uLnTx/>
              <a:uFillTx/>
              <a:latin typeface="Arial"/>
              <a:ea typeface="Arial"/>
              <a:cs typeface="Arial"/>
              <a:sym typeface="Arial"/>
            </a:endParaRPr>
          </a:p>
          <a:p>
            <a:pPr marL="0" marR="0" lvl="0" indent="0" algn="ctr" defTabSz="914400" rtl="0" eaLnBrk="1" fontAlgn="auto" latinLnBrk="0" hangingPunct="1">
              <a:lnSpc>
                <a:spcPct val="120000"/>
              </a:lnSpc>
              <a:spcBef>
                <a:spcPts val="0"/>
              </a:spcBef>
              <a:spcAft>
                <a:spcPts val="0"/>
              </a:spcAft>
              <a:buClr>
                <a:schemeClr val="lt1"/>
              </a:buClr>
              <a:buSzPts val="2000"/>
              <a:buFont typeface="Arial"/>
              <a:buNone/>
              <a:tabLst/>
              <a:defRPr/>
            </a:pPr>
            <a:r>
              <a:rPr kumimoji="0" lang="el-GR" sz="2000" b="1" i="0" u="none" strike="noStrike" kern="0" cap="none" spc="0" normalizeH="0" baseline="0" noProof="0" dirty="0">
                <a:ln>
                  <a:noFill/>
                </a:ln>
                <a:solidFill>
                  <a:sysClr val="windowText" lastClr="000000"/>
                </a:solidFill>
                <a:effectLst/>
                <a:uLnTx/>
                <a:uFillTx/>
                <a:latin typeface="Arial"/>
                <a:ea typeface="Arial"/>
                <a:cs typeface="Arial"/>
                <a:sym typeface="Arial"/>
              </a:rPr>
              <a:t>Αίτηση Εγγραφής για υποστήριξη</a:t>
            </a:r>
          </a:p>
        </p:txBody>
      </p:sp>
      <p:pic>
        <p:nvPicPr>
          <p:cNvPr id="6" name="Εικόνα 5" descr="QR με αίτηση εγγραφής για υποστήριξη "/>
          <p:cNvPicPr>
            <a:picLocks noChangeAspect="1"/>
          </p:cNvPicPr>
          <p:nvPr/>
        </p:nvPicPr>
        <p:blipFill rotWithShape="1">
          <a:blip r:embed="rId4">
            <a:extLst>
              <a:ext uri="{28A0092B-C50C-407E-A947-70E740481C1C}">
                <a14:useLocalDpi xmlns:a14="http://schemas.microsoft.com/office/drawing/2010/main" val="0"/>
              </a:ext>
            </a:extLst>
          </a:blip>
          <a:srcRect l="24648" t="35376" r="23210" b="13228"/>
          <a:stretch/>
        </p:blipFill>
        <p:spPr>
          <a:xfrm>
            <a:off x="8417768" y="3140818"/>
            <a:ext cx="2546366" cy="2509989"/>
          </a:xfrm>
          <a:prstGeom prst="rect">
            <a:avLst/>
          </a:prstGeom>
        </p:spPr>
      </p:pic>
      <p:sp>
        <p:nvSpPr>
          <p:cNvPr id="702" name="Google Shape;702;p4"/>
          <p:cNvSpPr txBox="1"/>
          <p:nvPr/>
        </p:nvSpPr>
        <p:spPr>
          <a:xfrm>
            <a:off x="3724147" y="4156440"/>
            <a:ext cx="4780509" cy="390100"/>
          </a:xfrm>
          <a:prstGeom prst="rect">
            <a:avLst/>
          </a:prstGeom>
          <a:no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000"/>
              <a:buFont typeface="Arial"/>
              <a:buNone/>
            </a:pPr>
            <a:r>
              <a:rPr lang="el-GR" sz="2000" b="0" i="0" u="none" strike="noStrike" cap="none" dirty="0">
                <a:solidFill>
                  <a:schemeClr val="tx1"/>
                </a:solidFill>
                <a:latin typeface="Arial"/>
                <a:ea typeface="Arial"/>
                <a:cs typeface="Arial"/>
                <a:sym typeface="Arial"/>
              </a:rPr>
              <a:t> https://prosvasi.uth.gr/  </a:t>
            </a:r>
          </a:p>
          <a:p>
            <a:pPr marL="0" marR="0" lvl="0" indent="0" algn="ctr" rtl="0">
              <a:lnSpc>
                <a:spcPct val="90000"/>
              </a:lnSpc>
              <a:spcBef>
                <a:spcPts val="0"/>
              </a:spcBef>
              <a:spcAft>
                <a:spcPts val="0"/>
              </a:spcAft>
              <a:buClr>
                <a:schemeClr val="lt1"/>
              </a:buClr>
              <a:buSzPts val="2000"/>
              <a:buFont typeface="Arial"/>
              <a:buNone/>
            </a:pPr>
            <a:r>
              <a:rPr lang="el-GR" sz="2000" b="0" i="0" u="none" strike="noStrike" cap="none" dirty="0">
                <a:solidFill>
                  <a:schemeClr val="tx1"/>
                </a:solidFill>
                <a:latin typeface="Arial"/>
                <a:ea typeface="Arial"/>
                <a:cs typeface="Arial"/>
                <a:sym typeface="Arial"/>
              </a:rPr>
              <a:t>  </a:t>
            </a:r>
          </a:p>
          <a:p>
            <a:pPr marL="0" marR="0" lvl="0" indent="0" algn="ctr" rtl="0">
              <a:lnSpc>
                <a:spcPct val="90000"/>
              </a:lnSpc>
              <a:spcBef>
                <a:spcPts val="0"/>
              </a:spcBef>
              <a:spcAft>
                <a:spcPts val="0"/>
              </a:spcAft>
              <a:buClr>
                <a:schemeClr val="lt1"/>
              </a:buClr>
              <a:buSzPts val="2000"/>
              <a:buFont typeface="Arial"/>
              <a:buNone/>
            </a:pPr>
            <a:r>
              <a:rPr lang="en-GB" sz="2000" b="1" i="0" u="none" strike="noStrike" cap="none" dirty="0">
                <a:solidFill>
                  <a:schemeClr val="tx1"/>
                </a:solidFill>
                <a:latin typeface="Arial"/>
                <a:ea typeface="Arial"/>
                <a:cs typeface="Arial"/>
                <a:sym typeface="Arial"/>
              </a:rPr>
              <a:t>Email</a:t>
            </a:r>
            <a:r>
              <a:rPr lang="el-GR" sz="2000" dirty="0">
                <a:solidFill>
                  <a:schemeClr val="tx1"/>
                </a:solidFill>
              </a:rPr>
              <a:t>: </a:t>
            </a:r>
            <a:r>
              <a:rPr lang="el-GR" sz="2000" b="0" i="0" u="none" strike="noStrike" cap="none" dirty="0">
                <a:solidFill>
                  <a:schemeClr val="tx1"/>
                </a:solidFill>
                <a:latin typeface="Arial"/>
                <a:ea typeface="Arial"/>
                <a:cs typeface="Arial"/>
                <a:sym typeface="Arial"/>
              </a:rPr>
              <a:t>prosvasi@uth.gr   </a:t>
            </a:r>
            <a:endParaRPr sz="2000" b="0" i="0" u="none" strike="noStrike" cap="none" dirty="0">
              <a:solidFill>
                <a:schemeClr val="tx1"/>
              </a:solidFill>
              <a:latin typeface="Arial"/>
              <a:ea typeface="Arial"/>
              <a:cs typeface="Arial"/>
              <a:sym typeface="Arial"/>
            </a:endParaRPr>
          </a:p>
          <a:p>
            <a:pPr marL="0" marR="0" lvl="0" indent="0" algn="ctr" rtl="0">
              <a:lnSpc>
                <a:spcPct val="90000"/>
              </a:lnSpc>
              <a:spcBef>
                <a:spcPts val="1000"/>
              </a:spcBef>
              <a:spcAft>
                <a:spcPts val="0"/>
              </a:spcAft>
              <a:buClr>
                <a:schemeClr val="lt1"/>
              </a:buClr>
              <a:buSzPts val="2000"/>
              <a:buFont typeface="Arial"/>
              <a:buNone/>
            </a:pPr>
            <a:r>
              <a:rPr lang="el-GR" sz="2000" b="1" i="0" u="none" strike="noStrike" cap="none" dirty="0" err="1">
                <a:solidFill>
                  <a:schemeClr val="tx1"/>
                </a:solidFill>
                <a:latin typeface="Arial"/>
                <a:ea typeface="Arial"/>
                <a:cs typeface="Arial"/>
                <a:sym typeface="Arial"/>
              </a:rPr>
              <a:t>FB</a:t>
            </a:r>
            <a:r>
              <a:rPr lang="el-GR" sz="2000" b="0" i="0" u="none" strike="noStrike" cap="none" dirty="0">
                <a:solidFill>
                  <a:schemeClr val="tx1"/>
                </a:solidFill>
                <a:latin typeface="Arial"/>
                <a:ea typeface="Arial"/>
                <a:cs typeface="Arial"/>
                <a:sym typeface="Arial"/>
              </a:rPr>
              <a:t>: Μονάδα Ισότιμης Πρόσβασης Πανεπιστημίου Θεσσαλίας</a:t>
            </a:r>
          </a:p>
          <a:p>
            <a:pPr marL="0" marR="0" lvl="0" indent="0" algn="ctr" rtl="0">
              <a:lnSpc>
                <a:spcPct val="90000"/>
              </a:lnSpc>
              <a:spcBef>
                <a:spcPts val="1000"/>
              </a:spcBef>
              <a:spcAft>
                <a:spcPts val="0"/>
              </a:spcAft>
              <a:buClr>
                <a:schemeClr val="lt1"/>
              </a:buClr>
              <a:buSzPts val="2000"/>
              <a:buFont typeface="Arial"/>
              <a:buNone/>
            </a:pPr>
            <a:r>
              <a:rPr lang="el-GR" sz="2000" b="1" i="0" u="none" strike="noStrike" cap="none" dirty="0" err="1">
                <a:solidFill>
                  <a:schemeClr val="tx1"/>
                </a:solidFill>
                <a:latin typeface="Arial"/>
                <a:ea typeface="Arial"/>
                <a:cs typeface="Arial"/>
                <a:sym typeface="Arial"/>
              </a:rPr>
              <a:t>Insta</a:t>
            </a:r>
            <a:r>
              <a:rPr lang="en-US" sz="2000" b="1" i="0" u="none" strike="noStrike" cap="none" dirty="0">
                <a:solidFill>
                  <a:schemeClr val="tx1"/>
                </a:solidFill>
                <a:latin typeface="Arial"/>
                <a:ea typeface="Arial"/>
                <a:cs typeface="Arial"/>
                <a:sym typeface="Arial"/>
              </a:rPr>
              <a:t>gram</a:t>
            </a:r>
            <a:r>
              <a:rPr lang="el-GR" sz="2000" b="1" i="0" u="none" strike="noStrike" cap="none" dirty="0">
                <a:solidFill>
                  <a:schemeClr val="tx1"/>
                </a:solidFill>
                <a:latin typeface="Arial"/>
                <a:ea typeface="Arial"/>
                <a:cs typeface="Arial"/>
                <a:sym typeface="Arial"/>
              </a:rPr>
              <a:t>: </a:t>
            </a:r>
            <a:r>
              <a:rPr lang="en-US" sz="2000" b="0" i="0" u="none" strike="noStrike" cap="none" dirty="0" err="1">
                <a:solidFill>
                  <a:schemeClr val="tx1"/>
                </a:solidFill>
                <a:latin typeface="Arial"/>
                <a:ea typeface="Arial"/>
                <a:cs typeface="Arial"/>
                <a:sym typeface="Arial"/>
              </a:rPr>
              <a:t>monada_isotimis</a:t>
            </a:r>
            <a:r>
              <a:rPr lang="en-US" sz="2000" dirty="0" err="1">
                <a:solidFill>
                  <a:schemeClr val="tx1"/>
                </a:solidFill>
              </a:rPr>
              <a:t>_prosvasis_uth</a:t>
            </a:r>
            <a:endParaRPr dirty="0">
              <a:solidFill>
                <a:schemeClr val="tx1"/>
              </a:solidFill>
            </a:endParaRPr>
          </a:p>
        </p:txBody>
      </p:sp>
      <p:pic>
        <p:nvPicPr>
          <p:cNvPr id="8" name="Εικόνα 7" descr="Λογότυπο ΕΣΠΑ 2021-2027. Πανεπιστήμιο Θεσσαλίας&#10;Με τη συγχρηματοδότηση της Ευρωπαικής Ένωσης. Περιφερεια Θεσσαλίας, Περιφερεια Στερεάς Ελλαδας">
            <a:extLst>
              <a:ext uri="{FF2B5EF4-FFF2-40B4-BE49-F238E27FC236}">
                <a16:creationId xmlns:a16="http://schemas.microsoft.com/office/drawing/2014/main" id="{CB7EFFF5-34AB-DCD1-900C-9C897EC394FE}"/>
              </a:ext>
            </a:extLst>
          </p:cNvPr>
          <p:cNvPicPr>
            <a:picLocks noChangeAspect="1"/>
          </p:cNvPicPr>
          <p:nvPr/>
        </p:nvPicPr>
        <p:blipFill>
          <a:blip r:embed="rId5"/>
          <a:stretch>
            <a:fillRect/>
          </a:stretch>
        </p:blipFill>
        <p:spPr>
          <a:xfrm>
            <a:off x="5984111" y="6187336"/>
            <a:ext cx="6207890" cy="613513"/>
          </a:xfrm>
          <a:prstGeom prst="rect">
            <a:avLst/>
          </a:prstGeom>
        </p:spPr>
      </p:pic>
      <p:sp>
        <p:nvSpPr>
          <p:cNvPr id="11" name="Google Shape;700;p4">
            <a:extLst>
              <a:ext uri="{FF2B5EF4-FFF2-40B4-BE49-F238E27FC236}">
                <a16:creationId xmlns:a16="http://schemas.microsoft.com/office/drawing/2014/main" id="{1B1764E6-3F03-68F2-710C-83B0D6104047}"/>
              </a:ext>
            </a:extLst>
          </p:cNvPr>
          <p:cNvSpPr txBox="1">
            <a:spLocks/>
          </p:cNvSpPr>
          <p:nvPr/>
        </p:nvSpPr>
        <p:spPr>
          <a:xfrm>
            <a:off x="8715737" y="325667"/>
            <a:ext cx="3205398" cy="1447666"/>
          </a:xfrm>
          <a:prstGeom prst="rect">
            <a:avLst/>
          </a:prstGeom>
          <a:noFill/>
          <a:ln w="9525" cap="flat" cmpd="sng">
            <a:solidFill>
              <a:srgbClr val="D6BEDA"/>
            </a:solidFill>
            <a:prstDash val="solid"/>
            <a:round/>
            <a:headEnd type="none" w="sm" len="sm"/>
            <a:tailEnd type="none" w="sm" len="sm"/>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342900" algn="ctr" rtl="0">
              <a:lnSpc>
                <a:spcPct val="90000"/>
              </a:lnSpc>
              <a:spcBef>
                <a:spcPts val="1000"/>
              </a:spcBef>
              <a:spcAft>
                <a:spcPts val="0"/>
              </a:spcAft>
              <a:buClr>
                <a:schemeClr val="lt1"/>
              </a:buClr>
              <a:buSzPts val="1200"/>
              <a:buFont typeface="Arial"/>
              <a:buNone/>
              <a:defRPr sz="1200" b="0" i="0" u="none" strike="noStrike" cap="none">
                <a:solidFill>
                  <a:schemeClr val="lt1"/>
                </a:solidFill>
                <a:latin typeface="Courier New"/>
                <a:ea typeface="Courier New"/>
                <a:cs typeface="Courier New"/>
                <a:sym typeface="Courier New"/>
              </a:defRPr>
            </a:lvl1pPr>
            <a:lvl2pPr marL="914400" marR="0" lvl="1" indent="-330200" algn="ctr"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Arial"/>
                <a:ea typeface="Arial"/>
                <a:cs typeface="Arial"/>
                <a:sym typeface="Arial"/>
              </a:defRPr>
            </a:lvl2pPr>
            <a:lvl3pPr marL="1371600" marR="0" lvl="2" indent="-317500" algn="ctr" rtl="0">
              <a:lnSpc>
                <a:spcPct val="90000"/>
              </a:lnSpc>
              <a:spcBef>
                <a:spcPts val="500"/>
              </a:spcBef>
              <a:spcAft>
                <a:spcPts val="0"/>
              </a:spcAft>
              <a:buClr>
                <a:srgbClr val="3F3F3F"/>
              </a:buClr>
              <a:buSzPts val="1800"/>
              <a:buFont typeface="Arial"/>
              <a:buNone/>
              <a:defRPr sz="1800" b="0" i="0" u="none" strike="noStrike" cap="none">
                <a:solidFill>
                  <a:srgbClr val="3F3F3F"/>
                </a:solidFill>
                <a:latin typeface="Arial"/>
                <a:ea typeface="Arial"/>
                <a:cs typeface="Arial"/>
                <a:sym typeface="Arial"/>
              </a:defRPr>
            </a:lvl3pPr>
            <a:lvl4pPr marL="1828800" marR="0" lvl="3" indent="-317500" algn="ctr" rtl="0">
              <a:lnSpc>
                <a:spcPct val="90000"/>
              </a:lnSpc>
              <a:spcBef>
                <a:spcPts val="500"/>
              </a:spcBef>
              <a:spcAft>
                <a:spcPts val="0"/>
              </a:spcAft>
              <a:buClr>
                <a:srgbClr val="3F3F3F"/>
              </a:buClr>
              <a:buSzPts val="1600"/>
              <a:buFont typeface="Arial"/>
              <a:buNone/>
              <a:defRPr sz="1600" b="0" i="0" u="none" strike="noStrike" cap="none">
                <a:solidFill>
                  <a:srgbClr val="3F3F3F"/>
                </a:solidFill>
                <a:latin typeface="Arial"/>
                <a:ea typeface="Arial"/>
                <a:cs typeface="Arial"/>
                <a:sym typeface="Arial"/>
              </a:defRPr>
            </a:lvl4pPr>
            <a:lvl5pPr marL="2286000" marR="0" lvl="4" indent="-317500" algn="ctr" rtl="0">
              <a:lnSpc>
                <a:spcPct val="90000"/>
              </a:lnSpc>
              <a:spcBef>
                <a:spcPts val="500"/>
              </a:spcBef>
              <a:spcAft>
                <a:spcPts val="0"/>
              </a:spcAft>
              <a:buClr>
                <a:srgbClr val="3F3F3F"/>
              </a:buClr>
              <a:buSzPts val="1600"/>
              <a:buFont typeface="Arial"/>
              <a:buNone/>
              <a:defRPr sz="1600" b="0" i="0" u="none" strike="noStrike" cap="none">
                <a:solidFill>
                  <a:srgbClr val="3F3F3F"/>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algn="l"/>
            <a:r>
              <a:rPr lang="el-GR" sz="2000" dirty="0">
                <a:solidFill>
                  <a:schemeClr val="tx1"/>
                </a:solidFill>
                <a:latin typeface="Arial"/>
                <a:ea typeface="Arial"/>
                <a:cs typeface="Arial"/>
                <a:sym typeface="Arial"/>
              </a:rPr>
              <a:t>    </a:t>
            </a:r>
            <a:endParaRPr lang="en-US" sz="2000" b="1" dirty="0">
              <a:solidFill>
                <a:schemeClr val="tx1"/>
              </a:solidFill>
              <a:latin typeface="Arial"/>
              <a:ea typeface="Arial"/>
              <a:cs typeface="Arial"/>
              <a:sym typeface="Arial"/>
            </a:endParaRPr>
          </a:p>
          <a:p>
            <a:r>
              <a:rPr lang="el-GR" sz="2000" b="1" dirty="0">
                <a:solidFill>
                  <a:schemeClr val="tx1"/>
                </a:solidFill>
                <a:latin typeface="Arial"/>
                <a:cs typeface="Arial"/>
                <a:sym typeface="Arial"/>
              </a:rPr>
              <a:t>Λαμία: </a:t>
            </a:r>
            <a:r>
              <a:rPr lang="el-GR" sz="2000" dirty="0">
                <a:solidFill>
                  <a:schemeClr val="tx1"/>
                </a:solidFill>
                <a:latin typeface="Arial"/>
                <a:cs typeface="Arial"/>
                <a:sym typeface="Arial"/>
              </a:rPr>
              <a:t>Κτίριο Ακαδημαϊκής Βιβλιοθήκης, Γραφείο:117 Ισόγειο</a:t>
            </a:r>
          </a:p>
          <a:p>
            <a:r>
              <a:rPr lang="el-GR" sz="2000" dirty="0">
                <a:solidFill>
                  <a:schemeClr val="tx1"/>
                </a:solidFill>
                <a:latin typeface="Arial"/>
                <a:cs typeface="Arial"/>
                <a:sym typeface="Arial"/>
              </a:rPr>
              <a:t>2231060141</a:t>
            </a:r>
          </a:p>
          <a:p>
            <a:pPr marL="0" indent="0">
              <a:spcBef>
                <a:spcPts val="0"/>
              </a:spcBef>
              <a:buSzPts val="2000"/>
            </a:pPr>
            <a:r>
              <a:rPr lang="el-GR" sz="2000" dirty="0">
                <a:solidFill>
                  <a:schemeClr val="tx1"/>
                </a:solidFill>
                <a:latin typeface="Arial"/>
                <a:cs typeface="Arial"/>
                <a:sym typeface="Arial"/>
              </a:rPr>
              <a:t> </a:t>
            </a:r>
          </a:p>
        </p:txBody>
      </p:sp>
    </p:spTree>
    <p:extLst>
      <p:ext uri="{BB962C8B-B14F-4D97-AF65-F5344CB8AC3E}">
        <p14:creationId xmlns:p14="http://schemas.microsoft.com/office/powerpoint/2010/main" val="3612671271"/>
      </p:ext>
    </p:extLst>
  </p:cSld>
  <p:clrMapOvr>
    <a:masterClrMapping/>
  </p:clrMapOvr>
</p:sld>
</file>

<file path=ppt/theme/theme1.xml><?xml version="1.0" encoding="utf-8"?>
<a:theme xmlns:a="http://schemas.openxmlformats.org/drawingml/2006/main" name="1_Θέμα του Office">
  <a:themeElements>
    <a:clrScheme name="Custom 126">
      <a:dk1>
        <a:srgbClr val="000000"/>
      </a:dk1>
      <a:lt1>
        <a:srgbClr val="FFFFFF"/>
      </a:lt1>
      <a:dk2>
        <a:srgbClr val="3F3F3F"/>
      </a:dk2>
      <a:lt2>
        <a:srgbClr val="F2F2F2"/>
      </a:lt2>
      <a:accent1>
        <a:srgbClr val="BADEDA"/>
      </a:accent1>
      <a:accent2>
        <a:srgbClr val="BC95C2"/>
      </a:accent2>
      <a:accent3>
        <a:srgbClr val="96AADC"/>
      </a:accent3>
      <a:accent4>
        <a:srgbClr val="FFAFAE"/>
      </a:accent4>
      <a:accent5>
        <a:srgbClr val="FFCDA3"/>
      </a:accent5>
      <a:accent6>
        <a:srgbClr val="BADEDA"/>
      </a:accent6>
      <a:hlink>
        <a:srgbClr val="BC95C2"/>
      </a:hlink>
      <a:folHlink>
        <a:srgbClr val="BC95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1113</Words>
  <Application>Microsoft Office PowerPoint</Application>
  <PresentationFormat>Ευρεία οθόνη</PresentationFormat>
  <Paragraphs>142</Paragraphs>
  <Slides>9</Slides>
  <Notes>9</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9</vt:i4>
      </vt:variant>
    </vt:vector>
  </HeadingPairs>
  <TitlesOfParts>
    <vt:vector size="17" baseType="lpstr">
      <vt:lpstr>Times New Roman</vt:lpstr>
      <vt:lpstr>Courier New</vt:lpstr>
      <vt:lpstr>Arial</vt:lpstr>
      <vt:lpstr>Twentieth Century</vt:lpstr>
      <vt:lpstr>Arial Black</vt:lpstr>
      <vt:lpstr>Century Gothic</vt:lpstr>
      <vt:lpstr>Calibri</vt:lpstr>
      <vt:lpstr>1_Θέμα του Office</vt:lpstr>
      <vt:lpstr>Μονάδα Ισότιμης Πρόσβασης ατόμων με αναπηρία και ατόμων με ειδικές εκπαιδευτικές ανάγκες: Υπηρεσίες-Υποστήριξη και Εθελοντικό Πρόγραμμα</vt:lpstr>
      <vt:lpstr>Στόχος της ΠΡΟΣΒΑΣΗΣ</vt:lpstr>
      <vt:lpstr>Η Μονάδα Ισότιμης Πρόσβασης στο χρόνο…</vt:lpstr>
      <vt:lpstr>Γιατί τα μέλη της φοιτητικής κοινότητας εγγράφονται  στη Μονάδα Ισότιμης Πρόσβασης;</vt:lpstr>
      <vt:lpstr>Μέλη της φοιτητικής κοινότητας με αναπηρίες ή/και ειδικές εκπαιδευτικές ανάγκες</vt:lpstr>
      <vt:lpstr>Υπηρεσίες υποστήριξης</vt:lpstr>
      <vt:lpstr>Εθελοντισμός στη Μονάδα Ισότιμης Πρόσβασης</vt:lpstr>
      <vt:lpstr>Εθελοντικό Πρόγραμμα ΠΡΟΣΒΑΣΗΣ: Ποιους και πώς ωφελεί</vt:lpstr>
      <vt:lpstr>Συμπλήρωσε την  Αίτηση Εγγραφής για υποστήριξη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ΙΩΑΝΝΑ ΓΕΩΡΓΙΑΔΟΥ</dc:creator>
  <cp:lastModifiedBy>PROSVASI</cp:lastModifiedBy>
  <cp:revision>18</cp:revision>
  <dcterms:created xsi:type="dcterms:W3CDTF">2023-02-24T11:12:58Z</dcterms:created>
  <dcterms:modified xsi:type="dcterms:W3CDTF">2026-09-17T08:03:21Z</dcterms:modified>
</cp:coreProperties>
</file>